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8" r:id="rId6"/>
    <p:sldId id="266" r:id="rId7"/>
    <p:sldId id="265" r:id="rId8"/>
    <p:sldId id="267" r:id="rId9"/>
    <p:sldId id="259" r:id="rId10"/>
    <p:sldId id="262" r:id="rId11"/>
    <p:sldId id="268" r:id="rId12"/>
    <p:sldId id="257" r:id="rId13"/>
  </p:sldIdLst>
  <p:sldSz cx="12192000" cy="6858000"/>
  <p:notesSz cx="6794500" cy="9906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F97923"/>
    <a:srgbClr val="662985"/>
    <a:srgbClr val="1F8CCB"/>
    <a:srgbClr val="60C0EE"/>
    <a:srgbClr val="1D8CCB"/>
    <a:srgbClr val="505050"/>
    <a:srgbClr val="1D8DCB"/>
    <a:srgbClr val="21B9EC"/>
    <a:srgbClr val="00A9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8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57" y="2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B2029B-621B-4A40-9083-82E70F9CB1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C70F0F-0F43-4B57-933F-687D47B8DC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r">
              <a:defRPr sz="1200"/>
            </a:lvl1pPr>
          </a:lstStyle>
          <a:p>
            <a:fld id="{F42B11D3-A8A2-4C2E-AEEB-960BB62A3E66}" type="datetimeFigureOut">
              <a:rPr lang="en-GB" smtClean="0"/>
              <a:t>09/06/2020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F2C15B-F73D-4BA5-A6D4-DF4525FD0FE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0A8A0D-5C3B-43F8-9B99-3D382C7590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645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r">
              <a:defRPr sz="1200"/>
            </a:lvl1pPr>
          </a:lstStyle>
          <a:p>
            <a:fld id="{A28DF108-404F-4990-A5E1-D05E823C47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4589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r">
              <a:defRPr sz="1200"/>
            </a:lvl1pPr>
          </a:lstStyle>
          <a:p>
            <a:fld id="{BB70661A-32E3-470A-9060-BA731688644E}" type="datetimeFigureOut">
              <a:rPr lang="en-GB" smtClean="0"/>
              <a:t>09/06/2020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294" tIns="45647" rIns="91294" bIns="45647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67263"/>
            <a:ext cx="5435600" cy="3900488"/>
          </a:xfrm>
          <a:prstGeom prst="rect">
            <a:avLst/>
          </a:prstGeom>
        </p:spPr>
        <p:txBody>
          <a:bodyPr vert="horz" lIns="91294" tIns="45647" rIns="91294" bIns="45647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r">
              <a:defRPr sz="1200"/>
            </a:lvl1pPr>
          </a:lstStyle>
          <a:p>
            <a:fld id="{BBDB8743-16DD-4990-BEC8-25FDF1844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2027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005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6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6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1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46.png"/><Relationship Id="rId2" Type="http://schemas.openxmlformats.org/officeDocument/2006/relationships/image" Target="../media/image7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9.png"/><Relationship Id="rId5" Type="http://schemas.openxmlformats.org/officeDocument/2006/relationships/image" Target="../media/image57.png"/><Relationship Id="rId4" Type="http://schemas.openxmlformats.org/officeDocument/2006/relationships/image" Target="../media/image50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7.png"/><Relationship Id="rId5" Type="http://schemas.openxmlformats.org/officeDocument/2006/relationships/image" Target="../media/image48.png"/><Relationship Id="rId4" Type="http://schemas.openxmlformats.org/officeDocument/2006/relationships/image" Target="../media/image74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Layouts/_rels/slideLayout5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9.png"/><Relationship Id="rId21" Type="http://schemas.openxmlformats.org/officeDocument/2006/relationships/image" Target="../media/image94.png"/><Relationship Id="rId34" Type="http://schemas.openxmlformats.org/officeDocument/2006/relationships/image" Target="../media/image107.png"/><Relationship Id="rId42" Type="http://schemas.openxmlformats.org/officeDocument/2006/relationships/image" Target="../media/image115.png"/><Relationship Id="rId47" Type="http://schemas.openxmlformats.org/officeDocument/2006/relationships/image" Target="../media/image120.png"/><Relationship Id="rId50" Type="http://schemas.microsoft.com/office/2007/relationships/hdphoto" Target="../media/hdphoto6.wdp"/><Relationship Id="rId55" Type="http://schemas.openxmlformats.org/officeDocument/2006/relationships/image" Target="../media/image125.png"/><Relationship Id="rId63" Type="http://schemas.openxmlformats.org/officeDocument/2006/relationships/image" Target="../media/image131.png"/><Relationship Id="rId7" Type="http://schemas.openxmlformats.org/officeDocument/2006/relationships/image" Target="../media/image83.png"/><Relationship Id="rId2" Type="http://schemas.openxmlformats.org/officeDocument/2006/relationships/image" Target="../media/image79.png"/><Relationship Id="rId16" Type="http://schemas.openxmlformats.org/officeDocument/2006/relationships/image" Target="../media/image90.png"/><Relationship Id="rId29" Type="http://schemas.openxmlformats.org/officeDocument/2006/relationships/image" Target="../media/image102.png"/><Relationship Id="rId11" Type="http://schemas.openxmlformats.org/officeDocument/2006/relationships/image" Target="../media/image86.png"/><Relationship Id="rId24" Type="http://schemas.openxmlformats.org/officeDocument/2006/relationships/image" Target="../media/image97.png"/><Relationship Id="rId32" Type="http://schemas.openxmlformats.org/officeDocument/2006/relationships/image" Target="../media/image105.png"/><Relationship Id="rId37" Type="http://schemas.openxmlformats.org/officeDocument/2006/relationships/image" Target="../media/image110.png"/><Relationship Id="rId40" Type="http://schemas.openxmlformats.org/officeDocument/2006/relationships/image" Target="../media/image113.jpeg"/><Relationship Id="rId45" Type="http://schemas.openxmlformats.org/officeDocument/2006/relationships/image" Target="../media/image118.svg"/><Relationship Id="rId53" Type="http://schemas.microsoft.com/office/2007/relationships/hdphoto" Target="../media/hdphoto7.wdp"/><Relationship Id="rId58" Type="http://schemas.openxmlformats.org/officeDocument/2006/relationships/image" Target="../media/image128.png"/><Relationship Id="rId66" Type="http://schemas.microsoft.com/office/2007/relationships/hdphoto" Target="../media/hdphoto10.wdp"/><Relationship Id="rId5" Type="http://schemas.openxmlformats.org/officeDocument/2006/relationships/image" Target="../media/image81.jpg"/><Relationship Id="rId61" Type="http://schemas.microsoft.com/office/2007/relationships/hdphoto" Target="../media/hdphoto9.wdp"/><Relationship Id="rId19" Type="http://schemas.microsoft.com/office/2007/relationships/hdphoto" Target="../media/hdphoto4.wdp"/><Relationship Id="rId14" Type="http://schemas.microsoft.com/office/2007/relationships/hdphoto" Target="../media/hdphoto3.wdp"/><Relationship Id="rId22" Type="http://schemas.openxmlformats.org/officeDocument/2006/relationships/image" Target="../media/image95.png"/><Relationship Id="rId27" Type="http://schemas.openxmlformats.org/officeDocument/2006/relationships/image" Target="../media/image100.png"/><Relationship Id="rId30" Type="http://schemas.openxmlformats.org/officeDocument/2006/relationships/image" Target="../media/image103.png"/><Relationship Id="rId35" Type="http://schemas.openxmlformats.org/officeDocument/2006/relationships/image" Target="../media/image108.svg"/><Relationship Id="rId43" Type="http://schemas.openxmlformats.org/officeDocument/2006/relationships/image" Target="../media/image116.jpeg"/><Relationship Id="rId48" Type="http://schemas.microsoft.com/office/2007/relationships/hdphoto" Target="../media/hdphoto5.wdp"/><Relationship Id="rId56" Type="http://schemas.openxmlformats.org/officeDocument/2006/relationships/image" Target="../media/image126.svg"/><Relationship Id="rId64" Type="http://schemas.openxmlformats.org/officeDocument/2006/relationships/image" Target="../media/image132.png"/><Relationship Id="rId8" Type="http://schemas.openxmlformats.org/officeDocument/2006/relationships/image" Target="../media/image84.png"/><Relationship Id="rId51" Type="http://schemas.openxmlformats.org/officeDocument/2006/relationships/image" Target="../media/image122.png"/><Relationship Id="rId3" Type="http://schemas.microsoft.com/office/2007/relationships/hdphoto" Target="../media/hdphoto1.wdp"/><Relationship Id="rId12" Type="http://schemas.openxmlformats.org/officeDocument/2006/relationships/image" Target="../media/image87.jpg"/><Relationship Id="rId17" Type="http://schemas.openxmlformats.org/officeDocument/2006/relationships/image" Target="../media/image91.svg"/><Relationship Id="rId25" Type="http://schemas.openxmlformats.org/officeDocument/2006/relationships/image" Target="../media/image98.jpeg"/><Relationship Id="rId33" Type="http://schemas.openxmlformats.org/officeDocument/2006/relationships/image" Target="../media/image106.png"/><Relationship Id="rId38" Type="http://schemas.openxmlformats.org/officeDocument/2006/relationships/image" Target="../media/image111.png"/><Relationship Id="rId46" Type="http://schemas.openxmlformats.org/officeDocument/2006/relationships/image" Target="../media/image119.png"/><Relationship Id="rId59" Type="http://schemas.microsoft.com/office/2007/relationships/hdphoto" Target="../media/hdphoto8.wdp"/><Relationship Id="rId20" Type="http://schemas.openxmlformats.org/officeDocument/2006/relationships/image" Target="../media/image93.png"/><Relationship Id="rId41" Type="http://schemas.openxmlformats.org/officeDocument/2006/relationships/image" Target="../media/image114.jpeg"/><Relationship Id="rId54" Type="http://schemas.openxmlformats.org/officeDocument/2006/relationships/image" Target="../media/image124.png"/><Relationship Id="rId62" Type="http://schemas.openxmlformats.org/officeDocument/2006/relationships/image" Target="../media/image13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2.png"/><Relationship Id="rId15" Type="http://schemas.openxmlformats.org/officeDocument/2006/relationships/image" Target="../media/image89.jpeg"/><Relationship Id="rId23" Type="http://schemas.openxmlformats.org/officeDocument/2006/relationships/image" Target="../media/image96.png"/><Relationship Id="rId28" Type="http://schemas.openxmlformats.org/officeDocument/2006/relationships/image" Target="../media/image101.png"/><Relationship Id="rId36" Type="http://schemas.openxmlformats.org/officeDocument/2006/relationships/image" Target="../media/image109.png"/><Relationship Id="rId49" Type="http://schemas.openxmlformats.org/officeDocument/2006/relationships/image" Target="../media/image121.png"/><Relationship Id="rId57" Type="http://schemas.openxmlformats.org/officeDocument/2006/relationships/image" Target="../media/image127.png"/><Relationship Id="rId10" Type="http://schemas.openxmlformats.org/officeDocument/2006/relationships/image" Target="../media/image85.png"/><Relationship Id="rId31" Type="http://schemas.openxmlformats.org/officeDocument/2006/relationships/image" Target="../media/image104.png"/><Relationship Id="rId44" Type="http://schemas.openxmlformats.org/officeDocument/2006/relationships/image" Target="../media/image117.png"/><Relationship Id="rId52" Type="http://schemas.openxmlformats.org/officeDocument/2006/relationships/image" Target="../media/image123.png"/><Relationship Id="rId60" Type="http://schemas.openxmlformats.org/officeDocument/2006/relationships/image" Target="../media/image129.png"/><Relationship Id="rId65" Type="http://schemas.openxmlformats.org/officeDocument/2006/relationships/image" Target="../media/image133.png"/><Relationship Id="rId4" Type="http://schemas.openxmlformats.org/officeDocument/2006/relationships/image" Target="../media/image80.png"/><Relationship Id="rId9" Type="http://schemas.microsoft.com/office/2007/relationships/hdphoto" Target="../media/hdphoto2.wdp"/><Relationship Id="rId13" Type="http://schemas.openxmlformats.org/officeDocument/2006/relationships/image" Target="../media/image88.png"/><Relationship Id="rId18" Type="http://schemas.openxmlformats.org/officeDocument/2006/relationships/image" Target="../media/image92.png"/><Relationship Id="rId39" Type="http://schemas.openxmlformats.org/officeDocument/2006/relationships/image" Target="../media/image112.png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7.png"/><Relationship Id="rId11" Type="http://schemas.openxmlformats.org/officeDocument/2006/relationships/image" Target="../media/image48.png"/><Relationship Id="rId5" Type="http://schemas.openxmlformats.org/officeDocument/2006/relationships/image" Target="../media/image136.png"/><Relationship Id="rId10" Type="http://schemas.openxmlformats.org/officeDocument/2006/relationships/image" Target="../media/image140.jpeg"/><Relationship Id="rId4" Type="http://schemas.openxmlformats.org/officeDocument/2006/relationships/image" Target="../media/image135.png"/><Relationship Id="rId9" Type="http://schemas.openxmlformats.org/officeDocument/2006/relationships/image" Target="../media/image46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14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0.png"/><Relationship Id="rId5" Type="http://schemas.openxmlformats.org/officeDocument/2006/relationships/image" Target="../media/image136.png"/><Relationship Id="rId4" Type="http://schemas.openxmlformats.org/officeDocument/2006/relationships/image" Target="../media/image142.png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2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12" Type="http://schemas.openxmlformats.org/officeDocument/2006/relationships/image" Target="../media/image74.png"/><Relationship Id="rId2" Type="http://schemas.openxmlformats.org/officeDocument/2006/relationships/image" Target="../media/image134.png"/><Relationship Id="rId16" Type="http://schemas.openxmlformats.org/officeDocument/2006/relationships/image" Target="../media/image15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5" Type="http://schemas.openxmlformats.org/officeDocument/2006/relationships/image" Target="../media/image153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Relationship Id="rId14" Type="http://schemas.openxmlformats.org/officeDocument/2006/relationships/image" Target="../media/image140.jpeg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34.png"/><Relationship Id="rId7" Type="http://schemas.openxmlformats.org/officeDocument/2006/relationships/image" Target="../media/image44.png"/><Relationship Id="rId2" Type="http://schemas.openxmlformats.org/officeDocument/2006/relationships/image" Target="../media/image15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0.jpeg"/><Relationship Id="rId5" Type="http://schemas.openxmlformats.org/officeDocument/2006/relationships/image" Target="../media/image138.png"/><Relationship Id="rId4" Type="http://schemas.openxmlformats.org/officeDocument/2006/relationships/image" Target="../media/image43.png"/></Relationships>
</file>

<file path=ppt/slideLayouts/_rels/slideLayout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7.png"/><Relationship Id="rId7" Type="http://schemas.openxmlformats.org/officeDocument/2006/relationships/image" Target="../media/image159.png"/><Relationship Id="rId2" Type="http://schemas.openxmlformats.org/officeDocument/2006/relationships/image" Target="../media/image15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4.png"/><Relationship Id="rId5" Type="http://schemas.openxmlformats.org/officeDocument/2006/relationships/image" Target="../media/image64.png"/><Relationship Id="rId10" Type="http://schemas.openxmlformats.org/officeDocument/2006/relationships/image" Target="../media/image140.jpeg"/><Relationship Id="rId4" Type="http://schemas.openxmlformats.org/officeDocument/2006/relationships/image" Target="../media/image158.png"/><Relationship Id="rId9" Type="http://schemas.openxmlformats.org/officeDocument/2006/relationships/image" Target="../media/image13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6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5.png"/><Relationship Id="rId4" Type="http://schemas.openxmlformats.org/officeDocument/2006/relationships/image" Target="../media/image140.jpe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jpeg"/><Relationship Id="rId3" Type="http://schemas.openxmlformats.org/officeDocument/2006/relationships/image" Target="../media/image164.png"/><Relationship Id="rId7" Type="http://schemas.openxmlformats.org/officeDocument/2006/relationships/image" Target="../media/image167.png"/><Relationship Id="rId2" Type="http://schemas.openxmlformats.org/officeDocument/2006/relationships/image" Target="../media/image16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1.png"/><Relationship Id="rId11" Type="http://schemas.openxmlformats.org/officeDocument/2006/relationships/image" Target="../media/image4.png"/><Relationship Id="rId5" Type="http://schemas.openxmlformats.org/officeDocument/2006/relationships/image" Target="../media/image166.png"/><Relationship Id="rId10" Type="http://schemas.openxmlformats.org/officeDocument/2006/relationships/image" Target="../media/image170.png"/><Relationship Id="rId4" Type="http://schemas.openxmlformats.org/officeDocument/2006/relationships/image" Target="../media/image165.png"/><Relationship Id="rId9" Type="http://schemas.openxmlformats.org/officeDocument/2006/relationships/image" Target="../media/image169.png"/></Relationships>
</file>

<file path=ppt/slideLayouts/_rels/slideLayout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.png"/><Relationship Id="rId7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Layouts/_rels/slideLayout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.png"/><Relationship Id="rId7" Type="http://schemas.openxmlformats.org/officeDocument/2006/relationships/image" Target="../media/image35.png"/><Relationship Id="rId2" Type="http://schemas.openxmlformats.org/officeDocument/2006/relationships/image" Target="../media/image17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1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97EDE2B-565A-477A-880F-2C2EF3790679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60AF94-BC7F-4063-B1D8-59DE2AE647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3655"/>
            <a:ext cx="12192000" cy="5794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71AF824-DC12-45D3-940A-2D47C1E0E0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2" y="5910334"/>
            <a:ext cx="2424942" cy="7430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008566-C55F-457B-92C8-7EDE4C45EE7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3" y="5911694"/>
            <a:ext cx="2405087" cy="7430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E0ADC5E-EF9E-424D-A6EF-36E41592ED3B}"/>
              </a:ext>
            </a:extLst>
          </p:cNvPr>
          <p:cNvPicPr/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29" y="1149040"/>
            <a:ext cx="3356159" cy="1514254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70C2F7DD-D391-427D-B821-BBA413997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28394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3D8FDBB0-42CF-4A4B-9980-8E68B4AF3C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70831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8009019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Custom Dev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B16B523-DE76-467D-93FE-2B3FA9E3B84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BF71C5-2D7E-4B7B-A6FE-40C66F153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77"/>
          <a:stretch/>
        </p:blipFill>
        <p:spPr>
          <a:xfrm>
            <a:off x="7725303" y="861870"/>
            <a:ext cx="4233615" cy="523413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50C93F1-0AB8-451B-B3D0-19AA30BB2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C10008D-89BF-4479-A936-288E332EE7E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1267304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Health Che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A9C9F3A-D356-477B-8C63-C7CFDE1EAF20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cake, indoor, table&#10;&#10;Description generated with very high confidence">
            <a:extLst>
              <a:ext uri="{FF2B5EF4-FFF2-40B4-BE49-F238E27FC236}">
                <a16:creationId xmlns:a16="http://schemas.microsoft.com/office/drawing/2014/main" id="{F47CDDE5-FD09-46A5-BEFA-7214827558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43"/>
          <a:stretch/>
        </p:blipFill>
        <p:spPr>
          <a:xfrm>
            <a:off x="8665158" y="812800"/>
            <a:ext cx="2991660" cy="605265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A25221FD-0621-4F07-B613-22C0AD439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166EB46-82C9-4350-B6E7-3FB37A68546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2600170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Better Enterpri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4C57F0B-12E1-476F-AF0E-C581B509835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toy&#10;&#10;Description generated with very high confidence">
            <a:extLst>
              <a:ext uri="{FF2B5EF4-FFF2-40B4-BE49-F238E27FC236}">
                <a16:creationId xmlns:a16="http://schemas.microsoft.com/office/drawing/2014/main" id="{F7537E36-207A-4B1A-990F-3FBF87D899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ED4463-1AE6-43C6-99F5-E1E6162CC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B235C82-C09D-46C0-8E79-422DA34CA85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8356588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Scienc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F79FC2B-2F17-4F2D-A9D6-E8502F7F68D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C21F3B-7DF5-44AA-B578-E9445EE06E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52242705-F904-4FF6-99C8-1BD69FB20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9A03B74-56CF-4EC6-BEBE-8FA7594663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1235507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BizTal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69A7D2F-C67A-4E0E-A57B-9A6105894F3C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toy&#10;&#10;Description generated with high confidence">
            <a:extLst>
              <a:ext uri="{FF2B5EF4-FFF2-40B4-BE49-F238E27FC236}">
                <a16:creationId xmlns:a16="http://schemas.microsoft.com/office/drawing/2014/main" id="{1FB575EC-2CA4-4362-87C5-94F0F8BEAF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006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764EDCC6-9612-45C2-B1B6-CAB714F4A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DA64B80-0105-48D6-8540-07ABBA0C85D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8759842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Intelligence and Integ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FA17A2C-669D-446D-9881-C0C77CC991B6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CC12C5-3FF4-46AA-9A1C-4BA526B847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5"/>
          <a:stretch/>
        </p:blipFill>
        <p:spPr>
          <a:xfrm>
            <a:off x="0" y="-4627"/>
            <a:ext cx="12192000" cy="571517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B5186770-DD09-4C01-9C1C-9833C75B9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AC72206-7B66-4328-8351-648F710C0C4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2953866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App Modernis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DFC35D3-3803-40A2-8ED2-6965A9AD6480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21E5C-5308-47A7-B862-08370D303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2"/>
          <a:stretch/>
        </p:blipFill>
        <p:spPr>
          <a:xfrm>
            <a:off x="0" y="-12077"/>
            <a:ext cx="12192000" cy="573364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383029E1-5597-435F-A2C6-65C250848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15262DBC-AC29-4002-A438-748C766A6C2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427732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App Modernisa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C7A7268-EA42-4A14-99F7-5E158369F1CD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D8F81C-FEE8-4BD5-9D81-73E9AE82DC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2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DDAA152-5036-4C66-AE01-687AC1541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2246B72-7355-4A49-914C-14B1D2DC6E0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2966405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UW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2F80A94-A4FA-4505-A561-CAE99B12278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D21946-CE68-46AF-9127-980BBEE2EB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4626"/>
            <a:ext cx="12192001" cy="5794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0CB1207-3381-466E-BAB9-4E1BCDCE9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44E8DEA-A29F-49DA-A2C8-4BB3049C67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6332697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HoloLe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3153721-07B7-452F-8DE9-AEBF38B7540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FE96B3-773D-4FBB-AD50-311C658853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1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967C33E-A5BB-4F43-BB10-78503DEFD7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C3A3718-8E98-4DE3-9594-D38576584BB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242620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out sub-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CE54964-3402-42AE-8ACF-25A470960A7E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D2C396-478F-4DB4-8E8D-B1A0AE1402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3655"/>
            <a:ext cx="12192000" cy="5794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71AF824-DC12-45D3-940A-2D47C1E0E0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2" y="5910334"/>
            <a:ext cx="2424942" cy="7430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008566-C55F-457B-92C8-7EDE4C45EE7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3" y="5911694"/>
            <a:ext cx="2405087" cy="7430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E0ADC5E-EF9E-424D-A6EF-36E41592ED3B}"/>
              </a:ext>
            </a:extLst>
          </p:cNvPr>
          <p:cNvPicPr/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29" y="1149040"/>
            <a:ext cx="3356159" cy="151425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8529894-39B9-44FF-917B-1B4F80C6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536983"/>
            <a:ext cx="7323643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9610205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HoloLen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EF9C286-FCA6-4AD8-A867-564950414D92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68E0B7-87CF-4945-9AE5-E0C613317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579754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0EC772D-FEF8-46D5-BB8D-94C64F7C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C7B177C-BD6C-4BF1-ADA9-920132FA24B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6843330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Surface H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5D81B23-E324-4E94-BE5F-36E38555F628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EDB763-CB6D-4A50-8423-E9D7F55F11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26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DF37BF6-C02F-40DD-9FEF-7B557818F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06862CA-8A4C-4AF5-A3CE-0C245A41296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0711736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Az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B7CE92F-8F7E-4D38-BFC1-9B31109C0587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building&#10;&#10;Description generated with high confidence">
            <a:extLst>
              <a:ext uri="{FF2B5EF4-FFF2-40B4-BE49-F238E27FC236}">
                <a16:creationId xmlns:a16="http://schemas.microsoft.com/office/drawing/2014/main" id="{848A4308-2F72-44D5-9CC0-B01B35B0FE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815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26BC821-C44C-4342-B38D-5870BEDC0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7AEBB8E-F5EE-4F55-BD69-4375B680CC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0081589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Plann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D0BE498-A6B1-4856-8EAE-82A384D13520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8366AD-FF08-4647-AFBB-33FA5E892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9"/>
          <a:stretch/>
        </p:blipFill>
        <p:spPr>
          <a:xfrm>
            <a:off x="8279153" y="498765"/>
            <a:ext cx="3609362" cy="636668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3169192-9CD7-48F1-ADA3-DA374AA3E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4E447D8-C116-464D-9CD8-83127065278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4908628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DevOps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8A4288-3C0B-4D30-B1AE-A1A7E3D95A33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865EC6-3526-4F4D-B73B-F4DEACCCE8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0" b="-1"/>
          <a:stretch/>
        </p:blipFill>
        <p:spPr>
          <a:xfrm>
            <a:off x="0" y="0"/>
            <a:ext cx="12192000" cy="5709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781A836-0119-427E-A2A0-5A75F4AB2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E47058A-49DD-4444-863A-8FB258A877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6820709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DevOp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E581F03-23DF-466C-9C57-44F96515954C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9EB5EC-6743-4849-945A-E4F66D0B18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077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AB06C0F-F8DB-479F-8A1C-FD5A5D827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9DBECB4-098B-4FF1-B6DE-06556352FD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4352417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DevOps Unifi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A00C807-5914-461C-B06C-026307A8B09A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toy, doll&#10;&#10;Description generated with very high confidence">
            <a:extLst>
              <a:ext uri="{FF2B5EF4-FFF2-40B4-BE49-F238E27FC236}">
                <a16:creationId xmlns:a16="http://schemas.microsoft.com/office/drawing/2014/main" id="{077A9E51-B9F5-45F6-B3B5-44EFFDEADE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43"/>
          <a:stretch/>
        </p:blipFill>
        <p:spPr>
          <a:xfrm>
            <a:off x="7843126" y="1237674"/>
            <a:ext cx="4152138" cy="562777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261998F-20FD-4831-9D33-3772816AB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E3FA989-2D63-4F21-8AB3-1C3281F16A9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121240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DevOps Suc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B4E4E9-E612-40AA-8E67-C68CCF632964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ABE3D9C-98F2-433C-B82B-72AA653136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"/>
          <a:stretch/>
        </p:blipFill>
        <p:spPr>
          <a:xfrm>
            <a:off x="0" y="-12077"/>
            <a:ext cx="12204718" cy="62957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CE9F027-A9FD-4E1D-8D3D-CECE1C903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98C4DE0-DB5E-4865-A36F-9907D1727DB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2948615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Ques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069D13C-DFCF-4F93-9199-4438C9C1A309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7D9136-43FB-499F-9375-01AD08A4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70" r="6262" b="8884"/>
          <a:stretch/>
        </p:blipFill>
        <p:spPr>
          <a:xfrm>
            <a:off x="455787" y="-12077"/>
            <a:ext cx="11736213" cy="687752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2654D4-5811-4B2B-8205-6A86CDC7BD77}"/>
              </a:ext>
            </a:extLst>
          </p:cNvPr>
          <p:cNvSpPr txBox="1"/>
          <p:nvPr userDrawn="1"/>
        </p:nvSpPr>
        <p:spPr>
          <a:xfrm>
            <a:off x="806335" y="4316502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Do you have any questions?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1BC852-0945-4071-BFEF-A6A897BFF2E8}"/>
              </a:ext>
            </a:extLst>
          </p:cNvPr>
          <p:cNvSpPr txBox="1"/>
          <p:nvPr userDrawn="1"/>
        </p:nvSpPr>
        <p:spPr>
          <a:xfrm>
            <a:off x="806336" y="3525142"/>
            <a:ext cx="8446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789642038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Brea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A31D5C-6DAD-459B-95D9-B606C36C382F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close up of a mask&#10;&#10;Description generated with high confidence">
            <a:extLst>
              <a:ext uri="{FF2B5EF4-FFF2-40B4-BE49-F238E27FC236}">
                <a16:creationId xmlns:a16="http://schemas.microsoft.com/office/drawing/2014/main" id="{4F044BC0-2E96-4091-91E7-E3506EF3BD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00"/>
          <a:stretch/>
        </p:blipFill>
        <p:spPr>
          <a:xfrm>
            <a:off x="8171483" y="1028739"/>
            <a:ext cx="3703901" cy="582926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17FDDC-F03C-4DE0-A657-F6D302F85D7F}"/>
              </a:ext>
            </a:extLst>
          </p:cNvPr>
          <p:cNvSpPr txBox="1"/>
          <p:nvPr userDrawn="1"/>
        </p:nvSpPr>
        <p:spPr>
          <a:xfrm>
            <a:off x="806335" y="4316502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Grab a drink, snack and mingle!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215C9F-8B7F-423A-9807-08DFF3F8B9EE}"/>
              </a:ext>
            </a:extLst>
          </p:cNvPr>
          <p:cNvSpPr txBox="1"/>
          <p:nvPr userDrawn="1"/>
        </p:nvSpPr>
        <p:spPr>
          <a:xfrm>
            <a:off x="806336" y="3525142"/>
            <a:ext cx="8446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Break time</a:t>
            </a:r>
          </a:p>
        </p:txBody>
      </p:sp>
    </p:spTree>
    <p:extLst>
      <p:ext uri="{BB962C8B-B14F-4D97-AF65-F5344CB8AC3E}">
        <p14:creationId xmlns:p14="http://schemas.microsoft.com/office/powerpoint/2010/main" val="138245591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2175"/>
            <a:ext cx="10515600" cy="459238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667C7CF-52B7-4F27-87C8-B6C19C041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4" y="583334"/>
            <a:ext cx="10506075" cy="1137401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21B9EC"/>
                </a:solidFill>
              </a:rPr>
              <a:t>Click to edit Master title style</a:t>
            </a:r>
            <a:endParaRPr lang="en-GB">
              <a:solidFill>
                <a:srgbClr val="21B9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08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zDev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FC5C65B9-29A3-4AC8-AEC3-4A23E9D64DB2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FE6A5F6-3533-4545-BB07-3F6237DB77E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587046" y="1004430"/>
            <a:ext cx="2892829" cy="46986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rgbClr val="3C3C3B"/>
                </a:solidFill>
              </a:defRPr>
            </a:lvl1pPr>
          </a:lstStyle>
          <a:p>
            <a:r>
              <a:rPr lang="en-GB"/>
              <a:t>Click to add mini-me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35ED8D7-BFC3-4DCC-9018-52B494249E73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5053" y="2042885"/>
            <a:ext cx="7344900" cy="8586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000">
                <a:solidFill>
                  <a:srgbClr val="21B9EC"/>
                </a:solidFill>
              </a:defRPr>
            </a:lvl1pPr>
          </a:lstStyle>
          <a:p>
            <a:r>
              <a:rPr lang="en-US" err="1"/>
              <a:t>BizDev</a:t>
            </a:r>
            <a:r>
              <a:rPr lang="en-US"/>
              <a:t> Name</a:t>
            </a:r>
            <a:endParaRPr lang="en-GB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77A0668-5751-496A-B1B6-C915C77914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2895551"/>
            <a:ext cx="7344900" cy="63674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CB073A12-A9D1-456A-9E00-F4B9E170C4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053" y="3751880"/>
            <a:ext cx="7344900" cy="5112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2400"/>
              <a:t>email@blackmarble.com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FA63F5-F0CD-4361-BA83-4E20C1AC7C7C}"/>
              </a:ext>
            </a:extLst>
          </p:cNvPr>
          <p:cNvSpPr txBox="1"/>
          <p:nvPr userDrawn="1"/>
        </p:nvSpPr>
        <p:spPr>
          <a:xfrm>
            <a:off x="1163147" y="60951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Segoe UI Light" pitchFamily="34" charset="0"/>
              </a:rPr>
              <a:t>Black Marble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C69962-1715-409C-82BF-209F50700086}"/>
              </a:ext>
            </a:extLst>
          </p:cNvPr>
          <p:cNvSpPr txBox="1"/>
          <p:nvPr userDrawn="1"/>
        </p:nvSpPr>
        <p:spPr>
          <a:xfrm>
            <a:off x="6136261" y="6095139"/>
            <a:ext cx="2014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Segoe UI Light" pitchFamily="34" charset="0"/>
              </a:rPr>
              <a:t>Black Marble Ltd.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9F0E8A-87C1-4791-A05B-229821DE6A1A}"/>
              </a:ext>
            </a:extLst>
          </p:cNvPr>
          <p:cNvSpPr txBox="1"/>
          <p:nvPr userDrawn="1"/>
        </p:nvSpPr>
        <p:spPr>
          <a:xfrm>
            <a:off x="9069137" y="6095139"/>
            <a:ext cx="2775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Segoe UI Light" pitchFamily="34" charset="0"/>
              </a:rPr>
              <a:t>sales.blackmarble.co.uk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982629CE-62BA-4471-97CE-7624C53A74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58" name="Picture 57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F4098218-B165-4A1E-AEEB-6F4068C80D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6832C31F-3308-495D-887A-5A186335B6A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56CC697-5EEA-4EDF-B8BD-4D8BE270594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3139BE14-B870-45BD-8C14-CFBC364AEC29}"/>
              </a:ext>
            </a:extLst>
          </p:cNvPr>
          <p:cNvSpPr txBox="1"/>
          <p:nvPr userDrawn="1"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E185023-3AE0-47EC-BBA8-1DF816EC211C}"/>
              </a:ext>
            </a:extLst>
          </p:cNvPr>
          <p:cNvSpPr txBox="1"/>
          <p:nvPr userDrawn="1"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10E9F0C-76CC-4B0D-96DF-BA17EFB1F7FC}"/>
              </a:ext>
            </a:extLst>
          </p:cNvPr>
          <p:cNvSpPr txBox="1"/>
          <p:nvPr userDrawn="1"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  <p:sp>
        <p:nvSpPr>
          <p:cNvPr id="65" name="Text Placeholder 12">
            <a:extLst>
              <a:ext uri="{FF2B5EF4-FFF2-40B4-BE49-F238E27FC236}">
                <a16:creationId xmlns:a16="http://schemas.microsoft.com/office/drawing/2014/main" id="{689D676F-D104-4BB1-8784-29A7FB3ED8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1582" y="6137619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</p:spTree>
    <p:extLst>
      <p:ext uri="{BB962C8B-B14F-4D97-AF65-F5344CB8AC3E}">
        <p14:creationId xmlns:p14="http://schemas.microsoft.com/office/powerpoint/2010/main" val="207543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3948CA2-23CC-4E10-9EC9-14228E12C87E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D949A13-B9F3-451B-B356-92B3A0F9D9B7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0AE2E0-9914-4922-8042-D1FCECA86FDB}"/>
              </a:ext>
            </a:extLst>
          </p:cNvPr>
          <p:cNvSpPr txBox="1"/>
          <p:nvPr userDrawn="1"/>
        </p:nvSpPr>
        <p:spPr>
          <a:xfrm>
            <a:off x="2376558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C8B6DA-1FC0-4AFF-805E-9161102913F0}"/>
              </a:ext>
            </a:extLst>
          </p:cNvPr>
          <p:cNvSpPr txBox="1"/>
          <p:nvPr userDrawn="1"/>
        </p:nvSpPr>
        <p:spPr>
          <a:xfrm>
            <a:off x="7955672" y="6081491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B8DF5990-1335-41D6-9647-D47CFE4026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00356" y="6103848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  <p:pic>
        <p:nvPicPr>
          <p:cNvPr id="15" name="Picture 1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5F83389D-9A08-402D-8E8D-FCED89F19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78" y="6027340"/>
            <a:ext cx="525927" cy="5259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EC7656-814A-47AA-9A2E-9F9316B88E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249" y="6035623"/>
            <a:ext cx="525927" cy="5259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2731E9-5C83-44A1-B1A4-B473B7F1D7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671" y="6041660"/>
            <a:ext cx="525927" cy="525927"/>
          </a:xfrm>
          <a:prstGeom prst="rect">
            <a:avLst/>
          </a:prstGeom>
        </p:spPr>
      </p:pic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2E8E0E34-AEA9-412D-8EDF-3A6AC0CC587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587046" y="1004430"/>
            <a:ext cx="2892829" cy="46986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rgbClr val="3C3C3B"/>
                </a:solidFill>
              </a:defRPr>
            </a:lvl1pPr>
          </a:lstStyle>
          <a:p>
            <a:r>
              <a:rPr lang="en-GB"/>
              <a:t>Click to add mini-me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2AD34506-9168-446D-AEF8-5AEDD71F2F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053" y="2303403"/>
            <a:ext cx="7390013" cy="8586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000">
                <a:solidFill>
                  <a:srgbClr val="21B9EC"/>
                </a:solidFill>
              </a:defRPr>
            </a:lvl1pPr>
          </a:lstStyle>
          <a:p>
            <a:r>
              <a:rPr lang="en-US"/>
              <a:t>Speaker Name</a:t>
            </a:r>
            <a:endParaRPr lang="en-GB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19FA7CB4-FA39-4B34-AE32-FF597FE04C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3244782"/>
            <a:ext cx="7390013" cy="141891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25900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with GitH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1E1F8FA-35A7-4D01-8CCF-34E611C4C69F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1F05B8EB-7C82-402A-8BCF-C63CB228F2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587046" y="1004430"/>
            <a:ext cx="2892829" cy="46986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rgbClr val="3C3C3B"/>
                </a:solidFill>
              </a:defRPr>
            </a:lvl1pPr>
          </a:lstStyle>
          <a:p>
            <a:r>
              <a:rPr lang="en-GB"/>
              <a:t>Click to add mini-me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7CCB6B-EBAF-44C1-8E52-A024238BF129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A6CE2F0C-D2C1-4AA6-9444-B02E177FC0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96" y="6027340"/>
            <a:ext cx="525927" cy="525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D928EE-1315-4F55-AE87-E5F1CF413EA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169" y="6035623"/>
            <a:ext cx="525927" cy="525927"/>
          </a:xfrm>
          <a:prstGeom prst="rect">
            <a:avLst/>
          </a:prstGeom>
        </p:spPr>
      </p:pic>
      <p:pic>
        <p:nvPicPr>
          <p:cNvPr id="16" name="Picture 15" descr="A picture containing vector graphics&#10;&#10;Description generated with very high confidence">
            <a:extLst>
              <a:ext uri="{FF2B5EF4-FFF2-40B4-BE49-F238E27FC236}">
                <a16:creationId xmlns:a16="http://schemas.microsoft.com/office/drawing/2014/main" id="{505CEE6F-3DD2-47A7-886A-8E7386CACCC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162" y="6041660"/>
            <a:ext cx="526665" cy="514125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BBDBE63D-03A1-45EB-AD97-2B425D6E52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053" y="2303403"/>
            <a:ext cx="7390013" cy="8586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000">
                <a:solidFill>
                  <a:srgbClr val="21B9EC"/>
                </a:solidFill>
              </a:defRPr>
            </a:lvl1pPr>
          </a:lstStyle>
          <a:p>
            <a:r>
              <a:rPr lang="en-US"/>
              <a:t>Speaker Name</a:t>
            </a:r>
            <a:endParaRPr lang="en-GB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77CBE56F-D70B-4E68-8DDC-A9E429D3C8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3244782"/>
            <a:ext cx="7390013" cy="141891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ACCCA3-F950-4AA6-A97C-00232D9CF913}"/>
              </a:ext>
            </a:extLst>
          </p:cNvPr>
          <p:cNvSpPr txBox="1"/>
          <p:nvPr userDrawn="1"/>
        </p:nvSpPr>
        <p:spPr>
          <a:xfrm>
            <a:off x="2534502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30EB6A64-F028-41F2-88B8-B09C617A09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58300" y="6103848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F0AB7422-7353-46F7-B934-25FE053DB0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13616" y="6103776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GitHub</a:t>
            </a:r>
          </a:p>
        </p:txBody>
      </p:sp>
    </p:spTree>
    <p:extLst>
      <p:ext uri="{BB962C8B-B14F-4D97-AF65-F5344CB8AC3E}">
        <p14:creationId xmlns:p14="http://schemas.microsoft.com/office/powerpoint/2010/main" val="39730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MV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F8500EA-8B4D-4641-BC3F-6FAAB1E81EBD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8587046" y="1004430"/>
            <a:ext cx="2892829" cy="46986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rgbClr val="3C3C3B"/>
                </a:solidFill>
              </a:defRPr>
            </a:lvl1pPr>
          </a:lstStyle>
          <a:p>
            <a:r>
              <a:rPr lang="en-GB"/>
              <a:t>Click to add mini-me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B55A64-49D5-4B19-99B2-EC5B9E217083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2AE5C92B-5866-4F63-9663-F4FCFC5A8D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973" y="6027340"/>
            <a:ext cx="525927" cy="525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495326-D689-4BFF-80F1-7A29DBD9EE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561" y="6035623"/>
            <a:ext cx="525927" cy="5259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8A46F7-BE82-46A8-A747-BD74C3AF871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482" y="6041660"/>
            <a:ext cx="525927" cy="5259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5053" y="2103467"/>
            <a:ext cx="7348449" cy="8586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000">
                <a:solidFill>
                  <a:srgbClr val="21B9EC"/>
                </a:solidFill>
              </a:defRPr>
            </a:lvl1pPr>
          </a:lstStyle>
          <a:p>
            <a:r>
              <a:rPr lang="en-US"/>
              <a:t>Speaker Name</a:t>
            </a:r>
            <a:endParaRPr lang="en-GB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77A0668-5751-496A-B1B6-C915C77914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3044846"/>
            <a:ext cx="7348449" cy="141891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  <a:p>
            <a:pPr lvl="0"/>
            <a:r>
              <a:rPr lang="en-US"/>
              <a:t>MVP (technology)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5818B2-4609-416E-ABA0-312E813DAB51}"/>
              </a:ext>
            </a:extLst>
          </p:cNvPr>
          <p:cNvSpPr txBox="1"/>
          <p:nvPr userDrawn="1"/>
        </p:nvSpPr>
        <p:spPr>
          <a:xfrm>
            <a:off x="2459685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2CBF2B-E45F-41B3-9CD9-B5026E77F1E6}"/>
              </a:ext>
            </a:extLst>
          </p:cNvPr>
          <p:cNvSpPr txBox="1"/>
          <p:nvPr userDrawn="1"/>
        </p:nvSpPr>
        <p:spPr>
          <a:xfrm>
            <a:off x="8038799" y="6081491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91BE49EA-88D6-441F-A526-3A12EA23D6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83483" y="6103848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</p:spTree>
    <p:extLst>
      <p:ext uri="{BB962C8B-B14F-4D97-AF65-F5344CB8AC3E}">
        <p14:creationId xmlns:p14="http://schemas.microsoft.com/office/powerpoint/2010/main" val="87347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nah Ackroy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C6722BA-01FF-4A3E-A636-0959BA2F8CDD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1FE2704-2CFB-4BE1-B2FE-A20708255F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905"/>
          <a:stretch/>
        </p:blipFill>
        <p:spPr>
          <a:xfrm>
            <a:off x="8851136" y="1023391"/>
            <a:ext cx="2739388" cy="484481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E301F9-9009-4FEA-B7BB-EC707A43D119}"/>
              </a:ext>
            </a:extLst>
          </p:cNvPr>
          <p:cNvSpPr txBox="1"/>
          <p:nvPr userDrawn="1"/>
        </p:nvSpPr>
        <p:spPr>
          <a:xfrm>
            <a:off x="806336" y="1966693"/>
            <a:ext cx="84461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Hannah Ackroyd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C3BCD3-6A06-4D7D-87C0-22F8163089BC}"/>
              </a:ext>
            </a:extLst>
          </p:cNvPr>
          <p:cNvSpPr txBox="1"/>
          <p:nvPr userDrawn="1"/>
        </p:nvSpPr>
        <p:spPr>
          <a:xfrm>
            <a:off x="806335" y="2844225"/>
            <a:ext cx="8446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Business Development Manager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0AE6CB-4505-47AB-B6E1-E26D69803E5C}"/>
              </a:ext>
            </a:extLst>
          </p:cNvPr>
          <p:cNvSpPr txBox="1"/>
          <p:nvPr userDrawn="1"/>
        </p:nvSpPr>
        <p:spPr>
          <a:xfrm>
            <a:off x="806335" y="3701097"/>
            <a:ext cx="8446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solidFill>
                  <a:srgbClr val="505050"/>
                </a:solidFill>
                <a:latin typeface="+mn-lt"/>
                <a:cs typeface="Segoe UI Semibold" panose="020B0702040204020203" pitchFamily="34" charset="0"/>
              </a:rPr>
              <a:t>hannah@blackmarble.com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4B3D02-D4AF-4308-A776-0E1C4C2AA517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7024D59-167A-4E47-80BB-3DB3FA89DB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25" name="Picture 2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1EA8134E-6311-4D8C-876E-D35A26D0DFE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78896CD-5CF9-4226-808F-1CD555048B3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DACD4EF-14F4-486B-A51C-6186DF3105F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4D00A3-79F4-4CD4-B5FB-CE4E9FA5322D}"/>
              </a:ext>
            </a:extLst>
          </p:cNvPr>
          <p:cNvSpPr txBox="1"/>
          <p:nvPr userDrawn="1"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07004E-C716-4479-A9B7-E990DAA0F6C5}"/>
              </a:ext>
            </a:extLst>
          </p:cNvPr>
          <p:cNvSpPr txBox="1"/>
          <p:nvPr userDrawn="1"/>
        </p:nvSpPr>
        <p:spPr>
          <a:xfrm>
            <a:off x="3379530" y="6105809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A0DB3D-0EA8-4900-B568-3A41790FEF51}"/>
              </a:ext>
            </a:extLst>
          </p:cNvPr>
          <p:cNvSpPr txBox="1"/>
          <p:nvPr userDrawn="1"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8D8CD9-4BB8-4753-AA64-1EE146690115}"/>
              </a:ext>
            </a:extLst>
          </p:cNvPr>
          <p:cNvSpPr txBox="1"/>
          <p:nvPr userDrawn="1"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352342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herine Wheeler-Osm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73BCA8A-736D-4FD9-8A73-27D62B088C54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C2B7DD6-C2B5-4076-8E66-E55AF958F8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287"/>
          <a:stretch/>
        </p:blipFill>
        <p:spPr>
          <a:xfrm>
            <a:off x="9055996" y="1076325"/>
            <a:ext cx="2329668" cy="46416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9BA5DC3-7B54-446A-838B-0503DC49C572}"/>
              </a:ext>
            </a:extLst>
          </p:cNvPr>
          <p:cNvSpPr txBox="1"/>
          <p:nvPr userDrawn="1"/>
        </p:nvSpPr>
        <p:spPr>
          <a:xfrm>
            <a:off x="806336" y="2031613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 dirty="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Catherine Outram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A250D5F-160B-44D3-B218-983394516A61}"/>
              </a:ext>
            </a:extLst>
          </p:cNvPr>
          <p:cNvSpPr txBox="1"/>
          <p:nvPr userDrawn="1"/>
        </p:nvSpPr>
        <p:spPr>
          <a:xfrm>
            <a:off x="806335" y="2909145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Business Development Manager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55C729E-4C24-4725-A14F-3DEE42AEC6EF}"/>
              </a:ext>
            </a:extLst>
          </p:cNvPr>
          <p:cNvSpPr txBox="1"/>
          <p:nvPr userDrawn="1"/>
        </p:nvSpPr>
        <p:spPr>
          <a:xfrm>
            <a:off x="836147" y="3724481"/>
            <a:ext cx="4825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Segoe UI Semibold" panose="020B0702040204020203" pitchFamily="34" charset="0"/>
              </a:rPr>
              <a:t>catherine@blackmarble.com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36DF95-72B8-4957-8666-C04C9028B511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12131-B53C-4BEB-8735-65DC54D10D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9" name="Picture 8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04BACA5E-EE25-42ED-88D4-BC21476EC3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187EAC1-EDDD-4D5F-9513-3D3FAA0AFD9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0C905D2-2CAD-4B36-9081-B84C7D8945A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A32322B-71CC-4FEA-8A44-CA0209112AC1}"/>
              </a:ext>
            </a:extLst>
          </p:cNvPr>
          <p:cNvSpPr txBox="1"/>
          <p:nvPr userDrawn="1"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CA3FDAA-6929-4285-BCE1-4C95137A005C}"/>
              </a:ext>
            </a:extLst>
          </p:cNvPr>
          <p:cNvSpPr txBox="1"/>
          <p:nvPr userDrawn="1"/>
        </p:nvSpPr>
        <p:spPr>
          <a:xfrm>
            <a:off x="3379530" y="6105809"/>
            <a:ext cx="1896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BMCatherine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D2E180D-7F13-4B92-8D3F-650D7205FB81}"/>
              </a:ext>
            </a:extLst>
          </p:cNvPr>
          <p:cNvSpPr txBox="1"/>
          <p:nvPr userDrawn="1"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6C7923C-27D4-47D7-9AF9-736675F6A35D}"/>
              </a:ext>
            </a:extLst>
          </p:cNvPr>
          <p:cNvSpPr txBox="1"/>
          <p:nvPr userDrawn="1"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90991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berty Sha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C6722BA-01FF-4A3E-A636-0959BA2F8CDD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FE1E3DD9-F215-4FB5-BEB3-DC68EFB62E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70"/>
          <a:stretch/>
        </p:blipFill>
        <p:spPr>
          <a:xfrm>
            <a:off x="8825650" y="1091470"/>
            <a:ext cx="2571109" cy="461684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E301F9-9009-4FEA-B7BB-EC707A43D119}"/>
              </a:ext>
            </a:extLst>
          </p:cNvPr>
          <p:cNvSpPr txBox="1"/>
          <p:nvPr userDrawn="1"/>
        </p:nvSpPr>
        <p:spPr>
          <a:xfrm>
            <a:off x="806336" y="1966693"/>
            <a:ext cx="84461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 dirty="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Liberty Shaw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C3BCD3-6A06-4D7D-87C0-22F8163089BC}"/>
              </a:ext>
            </a:extLst>
          </p:cNvPr>
          <p:cNvSpPr txBox="1"/>
          <p:nvPr userDrawn="1"/>
        </p:nvSpPr>
        <p:spPr>
          <a:xfrm>
            <a:off x="806335" y="2844225"/>
            <a:ext cx="8446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Business Development Manager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0AE6CB-4505-47AB-B6E1-E26D69803E5C}"/>
              </a:ext>
            </a:extLst>
          </p:cNvPr>
          <p:cNvSpPr txBox="1"/>
          <p:nvPr userDrawn="1"/>
        </p:nvSpPr>
        <p:spPr>
          <a:xfrm>
            <a:off x="806335" y="3701097"/>
            <a:ext cx="8446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505050"/>
                </a:solidFill>
                <a:latin typeface="+mn-lt"/>
                <a:cs typeface="Segoe UI Semibold" panose="020B0702040204020203" pitchFamily="34" charset="0"/>
              </a:rPr>
              <a:t>liberty@blackmarble.com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4B3D02-D4AF-4308-A776-0E1C4C2AA517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7024D59-167A-4E47-80BB-3DB3FA89DB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25" name="Picture 2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1EA8134E-6311-4D8C-876E-D35A26D0DFE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78896CD-5CF9-4226-808F-1CD555048B3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DACD4EF-14F4-486B-A51C-6186DF3105F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4D00A3-79F4-4CD4-B5FB-CE4E9FA5322D}"/>
              </a:ext>
            </a:extLst>
          </p:cNvPr>
          <p:cNvSpPr txBox="1"/>
          <p:nvPr userDrawn="1"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07004E-C716-4479-A9B7-E990DAA0F6C5}"/>
              </a:ext>
            </a:extLst>
          </p:cNvPr>
          <p:cNvSpPr txBox="1"/>
          <p:nvPr userDrawn="1"/>
        </p:nvSpPr>
        <p:spPr>
          <a:xfrm>
            <a:off x="3379530" y="6105809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A0DB3D-0EA8-4900-B568-3A41790FEF51}"/>
              </a:ext>
            </a:extLst>
          </p:cNvPr>
          <p:cNvSpPr txBox="1"/>
          <p:nvPr userDrawn="1"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8D8CD9-4BB8-4753-AA64-1EE146690115}"/>
              </a:ext>
            </a:extLst>
          </p:cNvPr>
          <p:cNvSpPr txBox="1"/>
          <p:nvPr userDrawn="1"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181006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ie Jo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C6722BA-01FF-4A3E-A636-0959BA2F8CDD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CB56458-C133-4D8F-A1AA-5A06D1E38B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236"/>
          <a:stretch/>
        </p:blipFill>
        <p:spPr>
          <a:xfrm>
            <a:off x="9001234" y="1078460"/>
            <a:ext cx="2384430" cy="462284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E301F9-9009-4FEA-B7BB-EC707A43D119}"/>
              </a:ext>
            </a:extLst>
          </p:cNvPr>
          <p:cNvSpPr txBox="1"/>
          <p:nvPr userDrawn="1"/>
        </p:nvSpPr>
        <p:spPr>
          <a:xfrm>
            <a:off x="806336" y="1966693"/>
            <a:ext cx="84461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 dirty="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Marie Jones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C3BCD3-6A06-4D7D-87C0-22F8163089BC}"/>
              </a:ext>
            </a:extLst>
          </p:cNvPr>
          <p:cNvSpPr txBox="1"/>
          <p:nvPr userDrawn="1"/>
        </p:nvSpPr>
        <p:spPr>
          <a:xfrm>
            <a:off x="806335" y="2844225"/>
            <a:ext cx="8446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Business Development Manager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0AE6CB-4505-47AB-B6E1-E26D69803E5C}"/>
              </a:ext>
            </a:extLst>
          </p:cNvPr>
          <p:cNvSpPr txBox="1"/>
          <p:nvPr userDrawn="1"/>
        </p:nvSpPr>
        <p:spPr>
          <a:xfrm>
            <a:off x="806335" y="3701097"/>
            <a:ext cx="8446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505050"/>
                </a:solidFill>
                <a:latin typeface="+mn-lt"/>
                <a:cs typeface="Segoe UI Semibold" panose="020B0702040204020203" pitchFamily="34" charset="0"/>
              </a:rPr>
              <a:t>marie@blackmarble.com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4B3D02-D4AF-4308-A776-0E1C4C2AA517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7024D59-167A-4E47-80BB-3DB3FA89DB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25" name="Picture 2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1EA8134E-6311-4D8C-876E-D35A26D0DFE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78896CD-5CF9-4226-808F-1CD555048B3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DACD4EF-14F4-486B-A51C-6186DF3105F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4D00A3-79F4-4CD4-B5FB-CE4E9FA5322D}"/>
              </a:ext>
            </a:extLst>
          </p:cNvPr>
          <p:cNvSpPr txBox="1"/>
          <p:nvPr userDrawn="1"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07004E-C716-4479-A9B7-E990DAA0F6C5}"/>
              </a:ext>
            </a:extLst>
          </p:cNvPr>
          <p:cNvSpPr txBox="1"/>
          <p:nvPr userDrawn="1"/>
        </p:nvSpPr>
        <p:spPr>
          <a:xfrm>
            <a:off x="3379530" y="6105809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A0DB3D-0EA8-4900-B568-3A41790FEF51}"/>
              </a:ext>
            </a:extLst>
          </p:cNvPr>
          <p:cNvSpPr txBox="1"/>
          <p:nvPr userDrawn="1"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8D8CD9-4BB8-4753-AA64-1EE146690115}"/>
              </a:ext>
            </a:extLst>
          </p:cNvPr>
          <p:cNvSpPr txBox="1"/>
          <p:nvPr userDrawn="1"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186245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dy Hay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F5B7D1F-B734-495D-8D26-E17520042B2A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95313517-7585-44DD-9D02-04D21C7EA0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50"/>
          <a:stretch/>
        </p:blipFill>
        <p:spPr>
          <a:xfrm>
            <a:off x="8990434" y="1027242"/>
            <a:ext cx="2394345" cy="468330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0D80E06-4092-4D1A-A836-11A380957F6A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25E1A3F9-CC9F-4FD7-98AB-72A20088F5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455" y="6027340"/>
            <a:ext cx="525927" cy="5259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5E5449-0014-4217-9D86-10BE3E351D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376" y="6035623"/>
            <a:ext cx="525927" cy="52592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A7D785F-4BD5-4A8A-8469-471116092DF7}"/>
              </a:ext>
            </a:extLst>
          </p:cNvPr>
          <p:cNvSpPr txBox="1"/>
          <p:nvPr userDrawn="1"/>
        </p:nvSpPr>
        <p:spPr>
          <a:xfrm>
            <a:off x="806336" y="2368751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Andy Haynes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24CB2E-1841-4065-9CD3-2492343093BE}"/>
              </a:ext>
            </a:extLst>
          </p:cNvPr>
          <p:cNvSpPr txBox="1"/>
          <p:nvPr userDrawn="1"/>
        </p:nvSpPr>
        <p:spPr>
          <a:xfrm>
            <a:off x="806335" y="3246283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Engineering Director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427694-86E1-4CE5-A4FF-9911672C66F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482" y="6041660"/>
            <a:ext cx="525927" cy="52592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84B0990-0E6C-443A-B05D-23C1F1A1F8A6}"/>
              </a:ext>
            </a:extLst>
          </p:cNvPr>
          <p:cNvSpPr txBox="1"/>
          <p:nvPr userDrawn="1"/>
        </p:nvSpPr>
        <p:spPr>
          <a:xfrm>
            <a:off x="2459685" y="6098117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451DE3F-13F3-4933-8889-CA06CF40BF64}"/>
              </a:ext>
            </a:extLst>
          </p:cNvPr>
          <p:cNvSpPr txBox="1"/>
          <p:nvPr userDrawn="1"/>
        </p:nvSpPr>
        <p:spPr>
          <a:xfrm>
            <a:off x="5183483" y="6098117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6FB68F-AA1F-4590-B8E0-3E537B58489D}"/>
              </a:ext>
            </a:extLst>
          </p:cNvPr>
          <p:cNvSpPr txBox="1"/>
          <p:nvPr userDrawn="1"/>
        </p:nvSpPr>
        <p:spPr>
          <a:xfrm>
            <a:off x="8038799" y="6098117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144419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ccardo Viglianis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1DB7DE2-3B30-4FF1-B751-8AE067A45C94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60F8C25-62B7-4134-B473-DC89F84EC5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3" t="8514" r="21081" b="26381"/>
          <a:stretch/>
        </p:blipFill>
        <p:spPr>
          <a:xfrm>
            <a:off x="9026003" y="906088"/>
            <a:ext cx="2284847" cy="479635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A860880-018B-484E-A4FB-8DAA82CAD4F4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41F04182-AB13-4270-959C-C0469F97C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54" y="6027340"/>
            <a:ext cx="525927" cy="525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8B6B67-F100-4E68-AC59-779E306FC5E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475" y="6035623"/>
            <a:ext cx="525927" cy="5259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09DEBC-D265-42B8-B94F-9A9A19B0E8A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217" y="6041660"/>
            <a:ext cx="525927" cy="5259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682669-D512-4E38-90D5-5FC632BE78A8}"/>
              </a:ext>
            </a:extLst>
          </p:cNvPr>
          <p:cNvSpPr txBox="1"/>
          <p:nvPr userDrawn="1"/>
        </p:nvSpPr>
        <p:spPr>
          <a:xfrm>
            <a:off x="1478784" y="6098117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552C81-8A9E-4CA3-82FD-92421C77048D}"/>
              </a:ext>
            </a:extLst>
          </p:cNvPr>
          <p:cNvSpPr txBox="1"/>
          <p:nvPr userDrawn="1"/>
        </p:nvSpPr>
        <p:spPr>
          <a:xfrm>
            <a:off x="806336" y="2368751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Riccardo Viglianisi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9756FE-B4FF-46FF-A2DC-8DE116B02054}"/>
              </a:ext>
            </a:extLst>
          </p:cNvPr>
          <p:cNvSpPr txBox="1"/>
          <p:nvPr userDrawn="1"/>
        </p:nvSpPr>
        <p:spPr>
          <a:xfrm>
            <a:off x="806335" y="3246283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DevOps Consultant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B88FAA-5E34-4BD3-9B70-9CD3B19F40D4}"/>
              </a:ext>
            </a:extLst>
          </p:cNvPr>
          <p:cNvSpPr txBox="1"/>
          <p:nvPr userDrawn="1"/>
        </p:nvSpPr>
        <p:spPr>
          <a:xfrm>
            <a:off x="4202582" y="6101490"/>
            <a:ext cx="2260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CaptainShmaser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F161D3-896A-404B-9A44-C24ECC3B34E1}"/>
              </a:ext>
            </a:extLst>
          </p:cNvPr>
          <p:cNvSpPr txBox="1"/>
          <p:nvPr userDrawn="1"/>
        </p:nvSpPr>
        <p:spPr>
          <a:xfrm>
            <a:off x="7474037" y="6096732"/>
            <a:ext cx="4066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rviglianisi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09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A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A4F82F8-3D48-4756-BB56-72FA7553FBC1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36178-E9F9-46AF-9333-7ED8863CCD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"/>
          <a:stretch/>
        </p:blipFill>
        <p:spPr>
          <a:xfrm>
            <a:off x="0" y="-12077"/>
            <a:ext cx="12192000" cy="57226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2F2944F-3BA3-4E0F-93C7-CCD432B99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D3FAA553-6FE2-4ECA-8FB8-1485B5D620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3598353"/>
      </p:ext>
    </p:extLst>
  </p:cSld>
  <p:clrMapOvr>
    <a:masterClrMapping/>
  </p:clrMapOvr>
  <p:transition spd="slow">
    <p:push dir="u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is Gardn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659D49E-B39E-4A75-A9A4-5A0AC584A137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97653B-33D7-4C2E-8A5D-3BDFE2DDBBEC}"/>
              </a:ext>
            </a:extLst>
          </p:cNvPr>
          <p:cNvSpPr txBox="1"/>
          <p:nvPr userDrawn="1"/>
        </p:nvSpPr>
        <p:spPr>
          <a:xfrm>
            <a:off x="806336" y="2368751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Chris Gardner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10D109-8032-4979-B56C-A044869054FA}"/>
              </a:ext>
            </a:extLst>
          </p:cNvPr>
          <p:cNvSpPr txBox="1"/>
          <p:nvPr userDrawn="1"/>
        </p:nvSpPr>
        <p:spPr>
          <a:xfrm>
            <a:off x="806335" y="3246283"/>
            <a:ext cx="84461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DevOps Consultant</a:t>
            </a:r>
          </a:p>
          <a:p>
            <a:pPr lvl="0"/>
            <a:r>
              <a:rPr lang="en-US" sz="32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MVP (Cloud and </a:t>
            </a:r>
            <a:r>
              <a:rPr lang="en-US" sz="3200" kern="120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Datacentre</a:t>
            </a:r>
            <a:r>
              <a:rPr lang="en-US" sz="32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Management)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5012C15-25B6-453E-A8A2-2F9C46F2C4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57"/>
          <a:stretch/>
        </p:blipFill>
        <p:spPr>
          <a:xfrm>
            <a:off x="9026003" y="946748"/>
            <a:ext cx="2284847" cy="47556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7EE0436-D8BE-43D9-927C-8D09A7C8068C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1" name="Picture 30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3B004B10-F3DD-4714-A339-E50A058E95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943" y="6027340"/>
            <a:ext cx="525927" cy="52592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A70BBB6-92D0-4617-93CA-37355EAB8A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864" y="6035623"/>
            <a:ext cx="525927" cy="52592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B5EA0D4-9637-4771-90D0-1F6F54509D26}"/>
              </a:ext>
            </a:extLst>
          </p:cNvPr>
          <p:cNvSpPr txBox="1"/>
          <p:nvPr userDrawn="1"/>
        </p:nvSpPr>
        <p:spPr>
          <a:xfrm>
            <a:off x="1994173" y="6098117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671E68-6C38-4CBC-B11D-6C4010CD02C1}"/>
              </a:ext>
            </a:extLst>
          </p:cNvPr>
          <p:cNvSpPr txBox="1"/>
          <p:nvPr userDrawn="1"/>
        </p:nvSpPr>
        <p:spPr>
          <a:xfrm>
            <a:off x="4717971" y="6095042"/>
            <a:ext cx="2297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HalbaradKenafin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FB0D2E-A899-47A5-911B-0A92C3A90E41}"/>
              </a:ext>
            </a:extLst>
          </p:cNvPr>
          <p:cNvSpPr txBox="1"/>
          <p:nvPr userDrawn="1"/>
        </p:nvSpPr>
        <p:spPr>
          <a:xfrm>
            <a:off x="8035547" y="6095042"/>
            <a:ext cx="2957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Chrislgardner@github.io</a:t>
            </a:r>
          </a:p>
        </p:txBody>
      </p:sp>
      <p:pic>
        <p:nvPicPr>
          <p:cNvPr id="42" name="Picture 41" descr="A picture containing vector graphics&#10;&#10;Description generated with very high confidence">
            <a:extLst>
              <a:ext uri="{FF2B5EF4-FFF2-40B4-BE49-F238E27FC236}">
                <a16:creationId xmlns:a16="http://schemas.microsoft.com/office/drawing/2014/main" id="{AEF9D61E-183F-42DE-921F-1D369A2D6F9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317" y="6041660"/>
            <a:ext cx="526665" cy="51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1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gan Falkingh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9E33DE9-0A02-4CA8-B1B5-2F2ABF84F305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5F31DB-4173-4B5A-887C-21A1DDE3E8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219" y="290413"/>
            <a:ext cx="5854420" cy="8276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A5B60C8-9BB1-4749-8966-4B1E8524978E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5" name="Picture 2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F6DF87D6-B17F-4AA9-AB83-7B02AC21C7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640" y="6027340"/>
            <a:ext cx="525927" cy="5259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98DB9BF-31ED-4FFC-9975-E439ED69B0A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561" y="6035623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233D0B6-5B3C-4F24-9628-2C69993493E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482" y="6041660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95EF94E-E3A2-4D24-921E-806BE0313D87}"/>
              </a:ext>
            </a:extLst>
          </p:cNvPr>
          <p:cNvSpPr txBox="1"/>
          <p:nvPr userDrawn="1"/>
        </p:nvSpPr>
        <p:spPr>
          <a:xfrm>
            <a:off x="2384870" y="6098117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B6B6C2-2AA1-4614-AEEB-D7245F9BFA9B}"/>
              </a:ext>
            </a:extLst>
          </p:cNvPr>
          <p:cNvSpPr txBox="1"/>
          <p:nvPr userDrawn="1"/>
        </p:nvSpPr>
        <p:spPr>
          <a:xfrm>
            <a:off x="5108668" y="6098117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A7B38D-B9D6-42B2-B585-44160E7D768D}"/>
              </a:ext>
            </a:extLst>
          </p:cNvPr>
          <p:cNvSpPr txBox="1"/>
          <p:nvPr userDrawn="1"/>
        </p:nvSpPr>
        <p:spPr>
          <a:xfrm>
            <a:off x="8038799" y="6098117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97653B-33D7-4C2E-8A5D-3BDFE2DDBBEC}"/>
              </a:ext>
            </a:extLst>
          </p:cNvPr>
          <p:cNvSpPr txBox="1"/>
          <p:nvPr userDrawn="1"/>
        </p:nvSpPr>
        <p:spPr>
          <a:xfrm>
            <a:off x="806336" y="2368751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 dirty="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Megan Falkingham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10D109-8032-4979-B56C-A044869054FA}"/>
              </a:ext>
            </a:extLst>
          </p:cNvPr>
          <p:cNvSpPr txBox="1"/>
          <p:nvPr userDrawn="1"/>
        </p:nvSpPr>
        <p:spPr>
          <a:xfrm>
            <a:off x="806335" y="3246283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Creative Designer</a:t>
            </a:r>
          </a:p>
        </p:txBody>
      </p:sp>
    </p:spTree>
    <p:extLst>
      <p:ext uri="{BB962C8B-B14F-4D97-AF65-F5344CB8AC3E}">
        <p14:creationId xmlns:p14="http://schemas.microsoft.com/office/powerpoint/2010/main" val="52840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bert Hog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A04B678-F7B0-428F-A422-A1366B26B9E2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1BCFEFC-EC85-44A1-9D6F-26A3DA6D0E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92"/>
          <a:stretch/>
        </p:blipFill>
        <p:spPr>
          <a:xfrm>
            <a:off x="7660000" y="852974"/>
            <a:ext cx="3864320" cy="484621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EFFEAC2-4E60-4E8A-92EF-6F3E4889BAFC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C277C7C9-A3A7-4946-ADB1-84297EE671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491" y="6027340"/>
            <a:ext cx="525927" cy="5259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A4B76D5-C3FE-4438-8AD3-173D62C7131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082" y="6035623"/>
            <a:ext cx="525927" cy="5259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E3421E-1137-4253-84AF-0D28B7E8603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569" y="6041660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EF3693F-A62C-48FF-99DB-7F6C9E619FA5}"/>
              </a:ext>
            </a:extLst>
          </p:cNvPr>
          <p:cNvSpPr txBox="1"/>
          <p:nvPr userDrawn="1"/>
        </p:nvSpPr>
        <p:spPr>
          <a:xfrm>
            <a:off x="1982013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3721F8-C9A6-46A8-B253-9AD74303D4F9}"/>
              </a:ext>
            </a:extLst>
          </p:cNvPr>
          <p:cNvSpPr txBox="1"/>
          <p:nvPr userDrawn="1"/>
        </p:nvSpPr>
        <p:spPr>
          <a:xfrm>
            <a:off x="4705811" y="6081491"/>
            <a:ext cx="1830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RobertHogg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6AE8D2-2B0E-41FF-8A1E-3374F5583CDC}"/>
              </a:ext>
            </a:extLst>
          </p:cNvPr>
          <p:cNvSpPr txBox="1"/>
          <p:nvPr userDrawn="1"/>
        </p:nvSpPr>
        <p:spPr>
          <a:xfrm>
            <a:off x="7655196" y="6081491"/>
            <a:ext cx="3514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Blogs.blackmarble.co.uk/boss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235A46D-4EA3-4F27-9C10-A46E8A5F644E}"/>
              </a:ext>
            </a:extLst>
          </p:cNvPr>
          <p:cNvSpPr txBox="1"/>
          <p:nvPr userDrawn="1"/>
        </p:nvSpPr>
        <p:spPr>
          <a:xfrm>
            <a:off x="806336" y="1866220"/>
            <a:ext cx="74765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Robert Hogg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958B4D4-6672-4AAC-AA06-B75411561C1A}"/>
              </a:ext>
            </a:extLst>
          </p:cNvPr>
          <p:cNvSpPr txBox="1"/>
          <p:nvPr userDrawn="1"/>
        </p:nvSpPr>
        <p:spPr>
          <a:xfrm>
            <a:off x="806337" y="2743752"/>
            <a:ext cx="74765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Executive Officer (CEO)</a:t>
            </a:r>
          </a:p>
          <a:p>
            <a:pPr lvl="0"/>
            <a:r>
              <a:rPr lang="en-US" sz="3200">
                <a:latin typeface="+mj-lt"/>
              </a:rPr>
              <a:t>MVP (Azure)</a:t>
            </a:r>
          </a:p>
          <a:p>
            <a:pPr lvl="0"/>
            <a:r>
              <a:rPr lang="en-US" sz="3200">
                <a:latin typeface="+mj-lt"/>
              </a:rPr>
              <a:t>Microsoft Regional Director</a:t>
            </a:r>
          </a:p>
          <a:p>
            <a:endParaRPr lang="en-GB" sz="320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B8B7B24-5AA6-4484-8E26-A52C8BCF987A}"/>
              </a:ext>
            </a:extLst>
          </p:cNvPr>
          <p:cNvSpPr/>
          <p:nvPr userDrawn="1"/>
        </p:nvSpPr>
        <p:spPr>
          <a:xfrm>
            <a:off x="10245390" y="4505498"/>
            <a:ext cx="340822" cy="38238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BA08982-1AAD-4E91-8A15-844A9922581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4529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dy Daw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1E7FC23-D04F-4EC9-8587-AB6E9CC3AC1F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E857E517-0F5F-4AEA-9F58-32CA1B21A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3" r="15420" b="26809"/>
          <a:stretch/>
        </p:blipFill>
        <p:spPr>
          <a:xfrm>
            <a:off x="8282922" y="595282"/>
            <a:ext cx="3282251" cy="510357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01F39BF-05E2-4DA6-A49C-9C0E4997E021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20459344-16E1-441A-A1DA-ED0589EBC6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891" y="6027340"/>
            <a:ext cx="525927" cy="5259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AAF6D68-29B6-49D3-A50C-2B37354F578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812" y="6035623"/>
            <a:ext cx="525927" cy="5259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30C0BB1-7CAB-4CA2-A009-A8E54F973CA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758" y="6041660"/>
            <a:ext cx="525927" cy="52592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0148501-842E-41FF-B2FD-A659C9F6AB1A}"/>
              </a:ext>
            </a:extLst>
          </p:cNvPr>
          <p:cNvSpPr txBox="1"/>
          <p:nvPr userDrawn="1"/>
        </p:nvSpPr>
        <p:spPr>
          <a:xfrm>
            <a:off x="2056828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B58D2E-72B8-49E8-8FCF-14398ED07723}"/>
              </a:ext>
            </a:extLst>
          </p:cNvPr>
          <p:cNvSpPr txBox="1"/>
          <p:nvPr userDrawn="1"/>
        </p:nvSpPr>
        <p:spPr>
          <a:xfrm>
            <a:off x="4780626" y="6081491"/>
            <a:ext cx="1220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@W4050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A12EFC-EAD3-4DBF-9766-34DBE7AAF438}"/>
              </a:ext>
            </a:extLst>
          </p:cNvPr>
          <p:cNvSpPr txBox="1"/>
          <p:nvPr userDrawn="1"/>
        </p:nvSpPr>
        <p:spPr>
          <a:xfrm>
            <a:off x="7131705" y="6081491"/>
            <a:ext cx="3996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adawson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B9C46B5-0C78-4F1C-B673-21740C1E5DC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5ACA838-8B1C-4498-ABA5-7B35C08F9992}"/>
              </a:ext>
            </a:extLst>
          </p:cNvPr>
          <p:cNvSpPr txBox="1"/>
          <p:nvPr userDrawn="1"/>
        </p:nvSpPr>
        <p:spPr>
          <a:xfrm>
            <a:off x="806336" y="2038926"/>
            <a:ext cx="74765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Andy Dawson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491960-8987-4EDE-A2F0-27BB68BCD84C}"/>
              </a:ext>
            </a:extLst>
          </p:cNvPr>
          <p:cNvSpPr txBox="1"/>
          <p:nvPr userDrawn="1"/>
        </p:nvSpPr>
        <p:spPr>
          <a:xfrm>
            <a:off x="806335" y="2916458"/>
            <a:ext cx="74765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Information Officer (CIO)</a:t>
            </a:r>
          </a:p>
          <a:p>
            <a:pPr lvl="0"/>
            <a:r>
              <a:rPr lang="en-US" sz="3200">
                <a:latin typeface="+mj-lt"/>
              </a:rPr>
              <a:t>MVP (Office Apps and Services)</a:t>
            </a:r>
          </a:p>
          <a:p>
            <a:endParaRPr lang="en-GB" sz="320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17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k Hepwort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BAA1DF2-E601-461E-8716-9BA180493A6D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C39A50E-379E-44CB-860E-A5AEE33D2F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73"/>
          <a:stretch/>
        </p:blipFill>
        <p:spPr>
          <a:xfrm>
            <a:off x="8282921" y="1109270"/>
            <a:ext cx="3313340" cy="458958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391A027-E75F-4989-982B-DAAC65C41611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88E6FE80-FB1A-4C8E-9215-E657BBACE3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60" y="6027340"/>
            <a:ext cx="525927" cy="5259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D237531-BD89-4EB8-A4F5-25479AA1B13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960" y="6035623"/>
            <a:ext cx="525927" cy="5259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9307637-6EBB-41AC-87F9-2FF9F70D3B1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14" y="6041660"/>
            <a:ext cx="525927" cy="52592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997588D-22CF-4D9B-8B38-9EB9ED7761CA}"/>
              </a:ext>
            </a:extLst>
          </p:cNvPr>
          <p:cNvSpPr txBox="1"/>
          <p:nvPr userDrawn="1"/>
        </p:nvSpPr>
        <p:spPr>
          <a:xfrm>
            <a:off x="1539204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3043F5-5B8F-4236-AAE9-3292D3D9A3AD}"/>
              </a:ext>
            </a:extLst>
          </p:cNvPr>
          <p:cNvSpPr txBox="1"/>
          <p:nvPr userDrawn="1"/>
        </p:nvSpPr>
        <p:spPr>
          <a:xfrm>
            <a:off x="4263002" y="6081491"/>
            <a:ext cx="1807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rikhepworth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C55811-0D33-43C7-B8E4-03BE6828EB92}"/>
              </a:ext>
            </a:extLst>
          </p:cNvPr>
          <p:cNvSpPr txBox="1"/>
          <p:nvPr userDrawn="1"/>
        </p:nvSpPr>
        <p:spPr>
          <a:xfrm>
            <a:off x="7174096" y="6081491"/>
            <a:ext cx="41811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rhepworth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D5FC0B1-ABB0-4384-A2D5-54055F7A336B}"/>
              </a:ext>
            </a:extLst>
          </p:cNvPr>
          <p:cNvSpPr txBox="1"/>
          <p:nvPr userDrawn="1"/>
        </p:nvSpPr>
        <p:spPr>
          <a:xfrm>
            <a:off x="806336" y="2034019"/>
            <a:ext cx="74765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Rik Hepworth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A72A2B-ACE5-4A2C-80B0-CBF2EF4D7AC7}"/>
              </a:ext>
            </a:extLst>
          </p:cNvPr>
          <p:cNvSpPr txBox="1"/>
          <p:nvPr userDrawn="1"/>
        </p:nvSpPr>
        <p:spPr>
          <a:xfrm>
            <a:off x="806335" y="2911551"/>
            <a:ext cx="74765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Consultancy Officer (CCO)</a:t>
            </a:r>
          </a:p>
          <a:p>
            <a:pPr lvl="0"/>
            <a:r>
              <a:rPr lang="en-US" sz="3200">
                <a:latin typeface="+mj-lt"/>
              </a:rPr>
              <a:t>MVP (Azure)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3FA704-DB3C-48A8-BC39-234306E1366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64069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chard Fenne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1D3B1DF-7106-4B7B-9F93-E37CDBF6E212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222FE75-6174-4B59-9696-7B2A5A1E4F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79"/>
          <a:stretch/>
        </p:blipFill>
        <p:spPr>
          <a:xfrm>
            <a:off x="8637797" y="1002500"/>
            <a:ext cx="2451535" cy="46963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D5F17CF-B081-403D-95A2-2C04746A83F8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0703330E-99CC-4B06-B59B-6EC847E87A7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782" y="6027340"/>
            <a:ext cx="525927" cy="5259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EAA37F1-6055-44CB-A812-619DADA95D6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349" y="6035623"/>
            <a:ext cx="525927" cy="5259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0972D10-4EF1-4190-B4F1-C761965CC74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591" y="6041660"/>
            <a:ext cx="525927" cy="5259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DED516E-DD2E-412D-8097-FB54910FD54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ED7FF74-5603-4E31-A21D-FC0A82071C88}"/>
              </a:ext>
            </a:extLst>
          </p:cNvPr>
          <p:cNvSpPr txBox="1"/>
          <p:nvPr userDrawn="1"/>
        </p:nvSpPr>
        <p:spPr>
          <a:xfrm>
            <a:off x="806336" y="2036245"/>
            <a:ext cx="74765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Richard Fennell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2E872C-A271-4007-9D31-29C25F85AC88}"/>
              </a:ext>
            </a:extLst>
          </p:cNvPr>
          <p:cNvSpPr txBox="1"/>
          <p:nvPr userDrawn="1"/>
        </p:nvSpPr>
        <p:spPr>
          <a:xfrm>
            <a:off x="806335" y="2913777"/>
            <a:ext cx="74765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Technology Officer (CTO)</a:t>
            </a:r>
          </a:p>
          <a:p>
            <a:pPr lvl="0"/>
            <a:r>
              <a:rPr lang="en-US" sz="3200">
                <a:latin typeface="+mj-lt"/>
              </a:rPr>
              <a:t>MVP (Developer Technologies)</a:t>
            </a:r>
            <a:endParaRPr lang="en-GB" sz="320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9FAFE-9B20-4B8E-9D89-6854279C3530}"/>
              </a:ext>
            </a:extLst>
          </p:cNvPr>
          <p:cNvSpPr txBox="1"/>
          <p:nvPr userDrawn="1"/>
        </p:nvSpPr>
        <p:spPr>
          <a:xfrm>
            <a:off x="1674709" y="6089023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CDB093-9B54-44E7-AF45-DE00FAB93C4B}"/>
              </a:ext>
            </a:extLst>
          </p:cNvPr>
          <p:cNvSpPr txBox="1"/>
          <p:nvPr userDrawn="1"/>
        </p:nvSpPr>
        <p:spPr>
          <a:xfrm>
            <a:off x="4356942" y="6089023"/>
            <a:ext cx="2088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RichardFennell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64608B-A82B-4D2D-82E1-33C09AA3EFF7}"/>
              </a:ext>
            </a:extLst>
          </p:cNvPr>
          <p:cNvSpPr txBox="1"/>
          <p:nvPr userDrawn="1"/>
        </p:nvSpPr>
        <p:spPr>
          <a:xfrm>
            <a:off x="7511518" y="6089023"/>
            <a:ext cx="3855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rfennell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21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yan Yat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2CCB8FC-FA49-448E-AC69-61445CA794FF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 descr="A close up of a mask&#10;&#10;Description generated with high confidence">
            <a:extLst>
              <a:ext uri="{FF2B5EF4-FFF2-40B4-BE49-F238E27FC236}">
                <a16:creationId xmlns:a16="http://schemas.microsoft.com/office/drawing/2014/main" id="{B527D1EC-C5BC-4B40-A91E-A55122658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22"/>
          <a:stretch/>
        </p:blipFill>
        <p:spPr>
          <a:xfrm>
            <a:off x="8807591" y="1096980"/>
            <a:ext cx="2163846" cy="460187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B2A8317-5E18-4A63-A08B-FD0D1FA1EDBF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13478A8B-4577-4762-B602-75C1704925F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607" y="6027340"/>
            <a:ext cx="525927" cy="5259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40922EB-0954-4C7A-AC92-87D2D066D57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39" y="6035623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524F7BD-52B4-4B81-87EC-854C8DF12DB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668" y="6041660"/>
            <a:ext cx="525927" cy="52592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74F580A-F965-49CC-93F1-7CD1DD1CFB6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54D7A62-B0D2-4FFD-AD6C-4410733170DB}"/>
              </a:ext>
            </a:extLst>
          </p:cNvPr>
          <p:cNvSpPr txBox="1"/>
          <p:nvPr userDrawn="1"/>
        </p:nvSpPr>
        <p:spPr>
          <a:xfrm>
            <a:off x="2148534" y="6089023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C36FAD-A427-4F71-90C2-A8E26E73421D}"/>
              </a:ext>
            </a:extLst>
          </p:cNvPr>
          <p:cNvSpPr txBox="1"/>
          <p:nvPr userDrawn="1"/>
        </p:nvSpPr>
        <p:spPr>
          <a:xfrm>
            <a:off x="4872332" y="6089023"/>
            <a:ext cx="2108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@RyanYates1990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403784-E193-42C5-957F-3541336020FE}"/>
              </a:ext>
            </a:extLst>
          </p:cNvPr>
          <p:cNvSpPr txBox="1"/>
          <p:nvPr userDrawn="1"/>
        </p:nvSpPr>
        <p:spPr>
          <a:xfrm>
            <a:off x="8018595" y="6089023"/>
            <a:ext cx="299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C33E3C-6404-4C1B-9268-878F2317345F}"/>
              </a:ext>
            </a:extLst>
          </p:cNvPr>
          <p:cNvSpPr txBox="1"/>
          <p:nvPr userDrawn="1"/>
        </p:nvSpPr>
        <p:spPr>
          <a:xfrm>
            <a:off x="806336" y="2029342"/>
            <a:ext cx="74765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Ryan Yates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6D58CE-2378-4FB8-AF6F-1A589F129BC5}"/>
              </a:ext>
            </a:extLst>
          </p:cNvPr>
          <p:cNvSpPr txBox="1"/>
          <p:nvPr userDrawn="1"/>
        </p:nvSpPr>
        <p:spPr>
          <a:xfrm>
            <a:off x="806335" y="2906874"/>
            <a:ext cx="74765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Consultant</a:t>
            </a:r>
          </a:p>
          <a:p>
            <a:pPr lvl="0"/>
            <a:r>
              <a:rPr lang="en-US" sz="3200">
                <a:latin typeface="+mj-lt"/>
              </a:rPr>
              <a:t>MVP (Cloud and </a:t>
            </a:r>
            <a:r>
              <a:rPr lang="en-US" sz="3200" err="1">
                <a:latin typeface="+mj-lt"/>
              </a:rPr>
              <a:t>Datacentre</a:t>
            </a:r>
            <a:r>
              <a:rPr lang="en-US" sz="3200">
                <a:latin typeface="+mj-lt"/>
              </a:rPr>
              <a:t> Management)</a:t>
            </a:r>
          </a:p>
        </p:txBody>
      </p:sp>
    </p:spTree>
    <p:extLst>
      <p:ext uri="{BB962C8B-B14F-4D97-AF65-F5344CB8AC3E}">
        <p14:creationId xmlns:p14="http://schemas.microsoft.com/office/powerpoint/2010/main" val="146487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living area with red and black furniture&#10;&#10;Description generated with high confidence">
            <a:extLst>
              <a:ext uri="{FF2B5EF4-FFF2-40B4-BE49-F238E27FC236}">
                <a16:creationId xmlns:a16="http://schemas.microsoft.com/office/drawing/2014/main" id="{4438AF8B-10E9-42CE-8669-D54C55F621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9" t="6082" r="22365"/>
          <a:stretch/>
        </p:blipFill>
        <p:spPr>
          <a:xfrm>
            <a:off x="1" y="230909"/>
            <a:ext cx="12192000" cy="64926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350FADF-19E9-4A05-89CE-2F006276AAF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6987" y="962525"/>
            <a:ext cx="2164155" cy="5222471"/>
          </a:xfrm>
          <a:prstGeom prst="rect">
            <a:avLst/>
          </a:prstGeom>
        </p:spPr>
      </p:pic>
      <p:pic>
        <p:nvPicPr>
          <p:cNvPr id="28" name="Picture 27" descr="A picture containing clothing&#10;&#10;Description generated with very high confidence">
            <a:extLst>
              <a:ext uri="{FF2B5EF4-FFF2-40B4-BE49-F238E27FC236}">
                <a16:creationId xmlns:a16="http://schemas.microsoft.com/office/drawing/2014/main" id="{AF05BA86-4573-4FA3-9CF0-36D79E341E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239" y="690052"/>
            <a:ext cx="2180034" cy="549494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E7AF1A0-FF66-4683-8A03-25B66F75C5A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022" y="962525"/>
            <a:ext cx="3367173" cy="5346048"/>
          </a:xfrm>
          <a:prstGeom prst="rect">
            <a:avLst/>
          </a:prstGeom>
        </p:spPr>
      </p:pic>
      <p:pic>
        <p:nvPicPr>
          <p:cNvPr id="30" name="Picture 2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1094832-B3CC-4E3B-A1F0-11A746E016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337" y="5262531"/>
            <a:ext cx="6087979" cy="107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0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to what BM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C23C46D-D61D-4546-AA24-B269743294C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82959440"/>
              </p:ext>
            </p:extLst>
          </p:nvPr>
        </p:nvGraphicFramePr>
        <p:xfrm>
          <a:off x="4298366" y="1189181"/>
          <a:ext cx="3682176" cy="25103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035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Core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Application Development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Partner of the Year – Public Sector and National Security (Winner 2015 and Finalist 2017), CityNext (Finalist 2018) and Government (Finalist 2018)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Building Industry Product Certification - RDL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NHS Online Licensing Project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Police Mobile Solution – tuServ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0DF497-9BC7-467D-BE35-91F4B96E67F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81575810"/>
              </p:ext>
            </p:extLst>
          </p:nvPr>
        </p:nvGraphicFramePr>
        <p:xfrm>
          <a:off x="4298365" y="3810827"/>
          <a:ext cx="3682176" cy="2614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2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UX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Partner of the Year - Application Development (Winner 2015 and Finalist 2017) and Development Platform (Winner 2016)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Windows Insider Program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Universal Windows Platform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Touch/Interactive Development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1BA80E0-0A93-4794-8D1C-0084DD36F9B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41178429"/>
              </p:ext>
            </p:extLst>
          </p:nvPr>
        </p:nvGraphicFramePr>
        <p:xfrm>
          <a:off x="8087693" y="1179639"/>
          <a:ext cx="3682176" cy="2519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989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Azure DevOps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Azure DevOps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 and Test in the Cloud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Developer, Training and                                                  Scrum Masters</a:t>
                      </a: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041E234-6EB3-4B1D-B6F4-00B1954E3D2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43758859"/>
              </p:ext>
            </p:extLst>
          </p:nvPr>
        </p:nvGraphicFramePr>
        <p:xfrm>
          <a:off x="8087692" y="3810825"/>
          <a:ext cx="3682176" cy="2614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Full Fat Rescue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Architects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Developers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Project Managers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Team Lead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UX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703E423-3260-4C84-9B04-C9A993E17A0C}"/>
              </a:ext>
            </a:extLst>
          </p:cNvPr>
          <p:cNvSpPr/>
          <p:nvPr userDrawn="1"/>
        </p:nvSpPr>
        <p:spPr bwMode="auto">
          <a:xfrm>
            <a:off x="8087693" y="442632"/>
            <a:ext cx="368217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Rescue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AB29AF-7D35-43CF-A499-E4093AED7576}"/>
              </a:ext>
            </a:extLst>
          </p:cNvPr>
          <p:cNvSpPr/>
          <p:nvPr userDrawn="1"/>
        </p:nvSpPr>
        <p:spPr bwMode="auto">
          <a:xfrm>
            <a:off x="395785" y="450321"/>
            <a:ext cx="3799710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Collaboration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6BA360-247C-4F33-B83A-87D6B11E88C3}"/>
              </a:ext>
            </a:extLst>
          </p:cNvPr>
          <p:cNvSpPr/>
          <p:nvPr userDrawn="1"/>
        </p:nvSpPr>
        <p:spPr bwMode="auto">
          <a:xfrm>
            <a:off x="4302645" y="442632"/>
            <a:ext cx="3682176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Software Development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11ACB95-EBED-4AB9-AB23-940D0034F12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11917172"/>
              </p:ext>
            </p:extLst>
          </p:nvPr>
        </p:nvGraphicFramePr>
        <p:xfrm>
          <a:off x="395786" y="1189182"/>
          <a:ext cx="3799710" cy="2510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971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0350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 Hoc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Content and Collaboration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 – Participated in all 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SharePoint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TAPs since 2007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 – Office 365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4B0CBA24-1227-4DC8-8C38-DFD92A5B77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772" y="356871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458D7F-397F-4230-9EEF-A44787862D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75" y="363984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DA9E8C2-1825-43C6-86FC-36741470E4B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29187687"/>
              </p:ext>
            </p:extLst>
          </p:nvPr>
        </p:nvGraphicFramePr>
        <p:xfrm>
          <a:off x="395785" y="3810826"/>
          <a:ext cx="3799710" cy="2614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971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Structured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Cloud Platform and Application Integration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Silver in Data Analytics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and Data Platform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5" name="Picture 14" descr="C:\Users\rik\Pictures\BizTalk_h_rgb.png">
            <a:extLst>
              <a:ext uri="{FF2B5EF4-FFF2-40B4-BE49-F238E27FC236}">
                <a16:creationId xmlns:a16="http://schemas.microsoft.com/office/drawing/2014/main" id="{B886AABA-D02B-4101-9C3F-3E01A48384A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04" y="5405623"/>
            <a:ext cx="979667" cy="36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CA77B6-9DC4-45DD-836B-6784ECA3CD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23" y="5851823"/>
            <a:ext cx="1729714" cy="4241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137EB1-C2D6-453B-87D0-5A44933EBAE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865" y="5967878"/>
            <a:ext cx="913820" cy="2569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E863506-13E8-4F16-9649-F70885063BE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695" y="5985037"/>
            <a:ext cx="2217027" cy="2438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FAF3CD-0868-4391-AD9B-900ECD440A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b="1751"/>
          <a:stretch/>
        </p:blipFill>
        <p:spPr>
          <a:xfrm>
            <a:off x="2210986" y="1715885"/>
            <a:ext cx="1944211" cy="19836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CDA8E5-00C9-40C6-B742-BAB71FF79C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b="9775"/>
          <a:stretch/>
        </p:blipFill>
        <p:spPr>
          <a:xfrm>
            <a:off x="2136284" y="4596006"/>
            <a:ext cx="2143585" cy="18285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863CE2-39D9-4A97-AC8B-0F262064335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567" y="2914400"/>
            <a:ext cx="957588" cy="6575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B83CCB0-DD86-41C2-991A-777883F8B925}"/>
              </a:ext>
            </a:extLst>
          </p:cNvPr>
          <p:cNvGrpSpPr/>
          <p:nvPr userDrawn="1"/>
        </p:nvGrpSpPr>
        <p:grpSpPr>
          <a:xfrm>
            <a:off x="9531789" y="1730403"/>
            <a:ext cx="2509086" cy="2024775"/>
            <a:chOff x="9434673" y="1756123"/>
            <a:chExt cx="2559398" cy="206537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AF0EE97-34ED-4D2A-A278-DA8E82BFA2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13040"/>
            <a:stretch/>
          </p:blipFill>
          <p:spPr>
            <a:xfrm>
              <a:off x="9434673" y="1756123"/>
              <a:ext cx="2559398" cy="200861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57806B-0DDC-421F-9A60-57FA47AC0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493959" y="3408896"/>
              <a:ext cx="560717" cy="412603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BE3E4475-A340-42C5-84F1-037B52ECFA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358" y="356870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7" name="Picture 26" descr="A close up of a toy&#10;&#10;Description automatically generated">
            <a:extLst>
              <a:ext uri="{FF2B5EF4-FFF2-40B4-BE49-F238E27FC236}">
                <a16:creationId xmlns:a16="http://schemas.microsoft.com/office/drawing/2014/main" id="{B5FC1345-5822-43A0-89BE-7A421169B3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862"/>
          <a:stretch/>
        </p:blipFill>
        <p:spPr>
          <a:xfrm>
            <a:off x="9859992" y="4317791"/>
            <a:ext cx="2035500" cy="209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1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we off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6DBFA2E6-82D7-4BDD-AF21-F006A4A18BC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80820303"/>
              </p:ext>
            </p:extLst>
          </p:nvPr>
        </p:nvGraphicFramePr>
        <p:xfrm>
          <a:off x="399186" y="1231033"/>
          <a:ext cx="3756012" cy="5158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6012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874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Overview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Engagement to enable Azure DevOps processes</a:t>
                      </a:r>
                      <a:b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An initial four day fixed package including: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Scoping workshop to identify suitable POCs 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Implementation of a VSTS/ARM based                                             sample solution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Write-up including roadmap followed by a                                                         packaged POC phase.</a:t>
                      </a: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15BA6B89-4525-4E08-8CB4-D3DACC6124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2406597"/>
              </p:ext>
            </p:extLst>
          </p:nvPr>
        </p:nvGraphicFramePr>
        <p:xfrm>
          <a:off x="4261701" y="1231399"/>
          <a:ext cx="3693861" cy="5158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1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874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Overview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Helps a company from on-premised TFS to Azure DevOps using the database migration tools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 packaged engagement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Assessment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Pre-Sales Architecture (e.g., Workshop) 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Proof of Concept / Pilot (Dry-run)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Deployment into Production  (Live migrations) 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Post Migration engagement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FD7B8C46-8EC4-4635-822A-7D4FA80B5D5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50892076"/>
              </p:ext>
            </p:extLst>
          </p:nvPr>
        </p:nvGraphicFramePr>
        <p:xfrm>
          <a:off x="8083412" y="1231033"/>
          <a:ext cx="3686456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645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Overview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General development related consultancy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Consultancy is offered in many areas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ALM/Azure DevOps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Secure Development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Architectural Design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.NET Development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SharePoint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BizTalk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BOTs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HoloLens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SurfaceHub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…..</a:t>
                      </a: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58" name="Picture 57">
            <a:extLst>
              <a:ext uri="{FF2B5EF4-FFF2-40B4-BE49-F238E27FC236}">
                <a16:creationId xmlns:a16="http://schemas.microsoft.com/office/drawing/2014/main" id="{6FD07FE6-966C-49A5-9F2E-1B1D67F1BB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7603"/>
          <a:stretch/>
        </p:blipFill>
        <p:spPr>
          <a:xfrm>
            <a:off x="1115779" y="3657471"/>
            <a:ext cx="3528377" cy="272518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4C1F098-3835-4A40-906A-1A27C6B9F5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07"/>
          <a:stretch/>
        </p:blipFill>
        <p:spPr>
          <a:xfrm>
            <a:off x="9484823" y="3666845"/>
            <a:ext cx="2164222" cy="2715812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FF64F800-7608-48E9-9D84-3A42DFECE5C9}"/>
              </a:ext>
            </a:extLst>
          </p:cNvPr>
          <p:cNvSpPr/>
          <p:nvPr userDrawn="1"/>
        </p:nvSpPr>
        <p:spPr bwMode="auto">
          <a:xfrm>
            <a:off x="8083412" y="484485"/>
            <a:ext cx="368645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Bespoke Consultancy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370DBEB-C932-4B27-AC40-63627338774E}"/>
              </a:ext>
            </a:extLst>
          </p:cNvPr>
          <p:cNvSpPr/>
          <p:nvPr userDrawn="1"/>
        </p:nvSpPr>
        <p:spPr bwMode="auto">
          <a:xfrm>
            <a:off x="395784" y="491973"/>
            <a:ext cx="3756012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Azure DevOps Kickstart Package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B595190-1640-464E-89A9-872A96A0FA87}"/>
              </a:ext>
            </a:extLst>
          </p:cNvPr>
          <p:cNvSpPr/>
          <p:nvPr userDrawn="1"/>
        </p:nvSpPr>
        <p:spPr bwMode="auto">
          <a:xfrm>
            <a:off x="4261701" y="484485"/>
            <a:ext cx="3693861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lvl="0"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TFS to Azure DevOps Migration</a:t>
            </a:r>
          </a:p>
        </p:txBody>
      </p:sp>
    </p:spTree>
    <p:extLst>
      <p:ext uri="{BB962C8B-B14F-4D97-AF65-F5344CB8AC3E}">
        <p14:creationId xmlns:p14="http://schemas.microsoft.com/office/powerpoint/2010/main" val="35932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Bo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0C530E0-0B0E-481E-AAFB-BA56FA9F03D4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495EFF-ADC9-41B7-8F98-56C5A36EB2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0" y="-12078"/>
            <a:ext cx="12105380" cy="575636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BF8B8C4E-5E0E-4948-ADA0-D4B995E89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7E55E98-F838-49A5-84C6-A83C0312321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7296821"/>
      </p:ext>
    </p:extLst>
  </p:cSld>
  <p:clrMapOvr>
    <a:masterClrMapping/>
  </p:clrMapOvr>
  <p:transition spd="slow">
    <p:push dir="u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B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0599EA-4016-4647-93CB-F5F7AB4F7A8D}"/>
              </a:ext>
            </a:extLst>
          </p:cNvPr>
          <p:cNvSpPr/>
          <p:nvPr userDrawn="1"/>
        </p:nvSpPr>
        <p:spPr bwMode="auto">
          <a:xfrm>
            <a:off x="8083412" y="476877"/>
            <a:ext cx="368645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tuServ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D0B299-05F9-4FC0-9420-53B1FA9ED244}"/>
              </a:ext>
            </a:extLst>
          </p:cNvPr>
          <p:cNvSpPr/>
          <p:nvPr userDrawn="1"/>
        </p:nvSpPr>
        <p:spPr bwMode="auto">
          <a:xfrm>
            <a:off x="400665" y="484566"/>
            <a:ext cx="3739466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Innovation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E43733-C632-4657-8331-DDF7EC14CE6D}"/>
              </a:ext>
            </a:extLst>
          </p:cNvPr>
          <p:cNvSpPr/>
          <p:nvPr userDrawn="1"/>
        </p:nvSpPr>
        <p:spPr bwMode="auto">
          <a:xfrm>
            <a:off x="4245156" y="476877"/>
            <a:ext cx="3693861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Core Enterprise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8E860E6-912E-47E9-8DF7-F15B6CB2C59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32257038"/>
              </p:ext>
            </p:extLst>
          </p:nvPr>
        </p:nvGraphicFramePr>
        <p:xfrm>
          <a:off x="395785" y="1237440"/>
          <a:ext cx="3739466" cy="5143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946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43656"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True Mobile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Microsoft DX Eco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System Insider Program 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Universal Windows Platform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Touch/Interactive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Development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HoloLens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r>
                        <a:rPr lang="en-US" sz="14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Innovate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8-84 inch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Touch/Interactive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Development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Candy – Information Radiators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r>
                        <a:rPr lang="en-US" sz="14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IOT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Enterprise Insight with </a:t>
                      </a:r>
                      <a:r>
                        <a:rPr lang="en-US" sz="1400" b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IoT</a:t>
                      </a: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Wearable </a:t>
                      </a:r>
                      <a:r>
                        <a:rPr lang="en-US" sz="1400" b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IoT</a:t>
                      </a:r>
                      <a:endParaRPr lang="en-US" sz="105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83C4B8E-B4D3-4D02-A95F-3AC5ED7728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47" y="5759760"/>
            <a:ext cx="3012167" cy="33133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0461429-64DE-4B42-95E0-42F9EDEAAD7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52356585"/>
              </p:ext>
            </p:extLst>
          </p:nvPr>
        </p:nvGraphicFramePr>
        <p:xfrm>
          <a:off x="4245156" y="1227592"/>
          <a:ext cx="3693861" cy="5153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1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3529"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Imagine a Better Enterprise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Reimagine your requirements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Articulate your needs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LoB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applications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Fully integrated architected solutions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Holistic view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Minimising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cost and delivery time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Increase efficiency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680D147E-7F18-4E70-ACCF-A8EAFCB559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89"/>
          <a:stretch/>
        </p:blipFill>
        <p:spPr>
          <a:xfrm>
            <a:off x="4528967" y="3977113"/>
            <a:ext cx="3126238" cy="1184041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5939446-835D-4DAC-9B39-D6E07092CE0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70130830"/>
              </p:ext>
            </p:extLst>
          </p:nvPr>
        </p:nvGraphicFramePr>
        <p:xfrm>
          <a:off x="8083412" y="1222663"/>
          <a:ext cx="3686456" cy="5153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645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3529">
                <a:tc>
                  <a:txBody>
                    <a:bodyPr/>
                    <a:lstStyle/>
                    <a:p>
                      <a:r>
                        <a:rPr lang="en-US" sz="14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Modern</a:t>
                      </a:r>
                      <a:r>
                        <a:rPr lang="en-US" sz="1400" b="1" kern="120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Policing</a:t>
                      </a:r>
                      <a:endParaRPr lang="en-US" sz="1400" b="1" kern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Designed with Operational Police officers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Uses technology that is familiar to staff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Real time information access and collaboration.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Secure evidentiary correct data store.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Full Accountability and audit trail 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Time saving and increased efficiency</a:t>
                      </a:r>
                      <a:r>
                        <a:rPr lang="en-GB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throughout the organisation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Mobility / field worker solutions</a:t>
                      </a:r>
                      <a:endParaRPr 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BF1AA7F3-BB5C-4C5D-BDB4-8C731FA589D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015" y="5309078"/>
            <a:ext cx="238125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4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VP Staff S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6544C302-F4B2-4359-BCE1-DC9A895BB1C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32867392"/>
              </p:ext>
            </p:extLst>
          </p:nvPr>
        </p:nvGraphicFramePr>
        <p:xfrm>
          <a:off x="4261701" y="520997"/>
          <a:ext cx="3693861" cy="5905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1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905660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06BBF63F-0504-40B5-9296-EFB5816E954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90077851"/>
              </p:ext>
            </p:extLst>
          </p:nvPr>
        </p:nvGraphicFramePr>
        <p:xfrm>
          <a:off x="399186" y="520998"/>
          <a:ext cx="3756012" cy="5905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6012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90529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41DF3DD5-8274-4ADF-95FE-94545E92DC2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21582882"/>
              </p:ext>
            </p:extLst>
          </p:nvPr>
        </p:nvGraphicFramePr>
        <p:xfrm>
          <a:off x="8083412" y="1267545"/>
          <a:ext cx="3686456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645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FA0DC68C-90C8-4521-92FC-0D7DD7B036AB}"/>
              </a:ext>
            </a:extLst>
          </p:cNvPr>
          <p:cNvSpPr/>
          <p:nvPr userDrawn="1"/>
        </p:nvSpPr>
        <p:spPr bwMode="auto">
          <a:xfrm>
            <a:off x="8083412" y="520997"/>
            <a:ext cx="368645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Developer Technologies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ED9B1A5-7090-4595-9969-9495055E67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102" y="5095151"/>
            <a:ext cx="1264342" cy="770458"/>
          </a:xfrm>
          <a:prstGeom prst="rect">
            <a:avLst/>
          </a:prstGeom>
        </p:spPr>
      </p:pic>
      <p:pic>
        <p:nvPicPr>
          <p:cNvPr id="30" name="Picture 3">
            <a:extLst>
              <a:ext uri="{FF2B5EF4-FFF2-40B4-BE49-F238E27FC236}">
                <a16:creationId xmlns:a16="http://schemas.microsoft.com/office/drawing/2014/main" id="{A558CCDA-4B6C-4D35-A35C-FF7B0403293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04" b="20394"/>
          <a:stretch/>
        </p:blipFill>
        <p:spPr bwMode="auto">
          <a:xfrm>
            <a:off x="8425255" y="5222691"/>
            <a:ext cx="1276846" cy="512378"/>
          </a:xfrm>
          <a:prstGeom prst="rect">
            <a:avLst/>
          </a:prstGeom>
          <a:noFill/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E831C8A-44CF-42FB-BC77-410AA68D8A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795" y="1395929"/>
            <a:ext cx="1943504" cy="5029842"/>
          </a:xfrm>
          <a:prstGeom prst="rect">
            <a:avLst/>
          </a:prstGeom>
        </p:spPr>
      </p:pic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1558BEAA-DDBF-4328-8939-41E8A2F0776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62868184"/>
              </p:ext>
            </p:extLst>
          </p:nvPr>
        </p:nvGraphicFramePr>
        <p:xfrm>
          <a:off x="8076008" y="4749598"/>
          <a:ext cx="3693860" cy="1669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6920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9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44" name="Picture 43">
            <a:extLst>
              <a:ext uri="{FF2B5EF4-FFF2-40B4-BE49-F238E27FC236}">
                <a16:creationId xmlns:a16="http://schemas.microsoft.com/office/drawing/2014/main" id="{988BFB20-00AB-4D77-8F8B-B13DF0A295D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695" y="5208326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8BE2F1C0-01AE-46C8-8397-D55F74257EDF}"/>
              </a:ext>
            </a:extLst>
          </p:cNvPr>
          <p:cNvSpPr/>
          <p:nvPr userDrawn="1"/>
        </p:nvSpPr>
        <p:spPr>
          <a:xfrm>
            <a:off x="8145628" y="4827196"/>
            <a:ext cx="3157332" cy="910124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Richard Fennell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Chief Technology Officer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FBCS CITP CEng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67AA789-92BB-4995-B7B8-94E212112B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47"/>
          <a:stretch/>
        </p:blipFill>
        <p:spPr>
          <a:xfrm>
            <a:off x="940495" y="1462585"/>
            <a:ext cx="2669232" cy="486554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963D086-D412-4A5F-8F7A-C05CE4D8765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191" y="1309239"/>
            <a:ext cx="3069877" cy="5018891"/>
          </a:xfrm>
          <a:prstGeom prst="rect">
            <a:avLst/>
          </a:prstGeom>
        </p:spPr>
      </p:pic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8FE1A355-F835-47AF-B30A-46D78C0418F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66712565"/>
              </p:ext>
            </p:extLst>
          </p:nvPr>
        </p:nvGraphicFramePr>
        <p:xfrm>
          <a:off x="4259156" y="4749598"/>
          <a:ext cx="3693860" cy="1669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6920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29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54" name="Picture 53">
            <a:extLst>
              <a:ext uri="{FF2B5EF4-FFF2-40B4-BE49-F238E27FC236}">
                <a16:creationId xmlns:a16="http://schemas.microsoft.com/office/drawing/2014/main" id="{05879351-EEED-47F7-9C8C-25AC260951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124" y="5208327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6C2355E1-CFE9-441A-9B64-72712F6BF7A8}"/>
              </a:ext>
            </a:extLst>
          </p:cNvPr>
          <p:cNvSpPr/>
          <p:nvPr userDrawn="1"/>
        </p:nvSpPr>
        <p:spPr>
          <a:xfrm>
            <a:off x="4323773" y="4827196"/>
            <a:ext cx="3636647" cy="961356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Robert Hogg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Chief Executive Officer</a:t>
            </a:r>
          </a:p>
          <a:p>
            <a:pPr algn="l"/>
            <a:endParaRPr lang="en-GB" sz="333" dirty="0">
              <a:solidFill>
                <a:schemeClr val="bg1"/>
              </a:solidFill>
            </a:endParaRP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FBCS CITP CEng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822EA0FA-69AA-4BEE-AC66-392B6CB482A0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85677140"/>
              </p:ext>
            </p:extLst>
          </p:nvPr>
        </p:nvGraphicFramePr>
        <p:xfrm>
          <a:off x="397105" y="4749598"/>
          <a:ext cx="3756012" cy="1676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6012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7669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B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57" name="Rectangle 56">
            <a:extLst>
              <a:ext uri="{FF2B5EF4-FFF2-40B4-BE49-F238E27FC236}">
                <a16:creationId xmlns:a16="http://schemas.microsoft.com/office/drawing/2014/main" id="{7E7FDE63-09A5-49C5-9033-FDAB4C653A04}"/>
              </a:ext>
            </a:extLst>
          </p:cNvPr>
          <p:cNvSpPr/>
          <p:nvPr userDrawn="1"/>
        </p:nvSpPr>
        <p:spPr>
          <a:xfrm>
            <a:off x="479280" y="4823311"/>
            <a:ext cx="3333492" cy="910124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Rik Hepworth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Chief Consultancy Officer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MBCS CITP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3A82BB83-72BA-4697-8A8D-0A5B26973A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410" y="5219498"/>
            <a:ext cx="690231" cy="107617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542C9C67-7D5A-4F02-80B4-0B714D2B1112}"/>
              </a:ext>
            </a:extLst>
          </p:cNvPr>
          <p:cNvSpPr/>
          <p:nvPr userDrawn="1"/>
        </p:nvSpPr>
        <p:spPr bwMode="auto">
          <a:xfrm>
            <a:off x="4273964" y="520997"/>
            <a:ext cx="3686456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Microsoft Azure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09FE122-F0DA-401C-BD7A-D092C6C6D552}"/>
              </a:ext>
            </a:extLst>
          </p:cNvPr>
          <p:cNvSpPr/>
          <p:nvPr userDrawn="1"/>
        </p:nvSpPr>
        <p:spPr bwMode="auto">
          <a:xfrm>
            <a:off x="394328" y="520997"/>
            <a:ext cx="3746927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Microsoft Azure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2E6AF4C-5955-409C-87FE-83358161E04A}"/>
              </a:ext>
            </a:extLst>
          </p:cNvPr>
          <p:cNvSpPr/>
          <p:nvPr userDrawn="1"/>
        </p:nvSpPr>
        <p:spPr>
          <a:xfrm>
            <a:off x="4295744" y="5746135"/>
            <a:ext cx="3333492" cy="602347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16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Regional Director</a:t>
            </a:r>
          </a:p>
          <a:p>
            <a:pPr algn="l"/>
            <a:r>
              <a:rPr lang="en-GB" sz="16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BCS Fellow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968B200-CE8B-46AA-99EB-A2CED1EEE9EB}"/>
              </a:ext>
            </a:extLst>
          </p:cNvPr>
          <p:cNvSpPr/>
          <p:nvPr userDrawn="1"/>
        </p:nvSpPr>
        <p:spPr>
          <a:xfrm>
            <a:off x="8145628" y="5746135"/>
            <a:ext cx="3333492" cy="356126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1600" b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BCS Fellow</a:t>
            </a:r>
          </a:p>
        </p:txBody>
      </p:sp>
    </p:spTree>
    <p:extLst>
      <p:ext uri="{BB962C8B-B14F-4D97-AF65-F5344CB8AC3E}">
        <p14:creationId xmlns:p14="http://schemas.microsoft.com/office/powerpoint/2010/main" val="239089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VP Staff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EE04A38-BA48-4476-B1D9-B6ECFC45107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36247429"/>
              </p:ext>
            </p:extLst>
          </p:nvPr>
        </p:nvGraphicFramePr>
        <p:xfrm>
          <a:off x="6143105" y="1328169"/>
          <a:ext cx="2899793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793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6A113F5-3F86-42D3-A000-0564C2563E6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12279433"/>
              </p:ext>
            </p:extLst>
          </p:nvPr>
        </p:nvGraphicFramePr>
        <p:xfrm>
          <a:off x="9151038" y="1320681"/>
          <a:ext cx="2899793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793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27" name="Picture 26" descr="A close up of a mask&#10;&#10;Description generated with high confidence">
            <a:extLst>
              <a:ext uri="{FF2B5EF4-FFF2-40B4-BE49-F238E27FC236}">
                <a16:creationId xmlns:a16="http://schemas.microsoft.com/office/drawing/2014/main" id="{E83F5D5C-645B-4736-B6E7-DF9B20099B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15"/>
          <a:stretch/>
        </p:blipFill>
        <p:spPr>
          <a:xfrm>
            <a:off x="6627332" y="1467129"/>
            <a:ext cx="1946546" cy="433842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AD56500-2747-4449-8FA4-3EFA8A3307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46"/>
          <a:stretch/>
        </p:blipFill>
        <p:spPr>
          <a:xfrm>
            <a:off x="9636945" y="1478751"/>
            <a:ext cx="1863962" cy="3752115"/>
          </a:xfrm>
          <a:prstGeom prst="rect">
            <a:avLst/>
          </a:prstGeom>
        </p:spPr>
      </p:pic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A2F39034-2B46-4021-95CF-FBFC16658AE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72601155"/>
              </p:ext>
            </p:extLst>
          </p:nvPr>
        </p:nvGraphicFramePr>
        <p:xfrm>
          <a:off x="3153922" y="1320681"/>
          <a:ext cx="2899793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793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67" name="Picture 66">
            <a:extLst>
              <a:ext uri="{FF2B5EF4-FFF2-40B4-BE49-F238E27FC236}">
                <a16:creationId xmlns:a16="http://schemas.microsoft.com/office/drawing/2014/main" id="{F79A94FD-57D0-472C-BC14-1ED730C302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3" t="9240" r="21047" b="18489"/>
          <a:stretch/>
        </p:blipFill>
        <p:spPr>
          <a:xfrm>
            <a:off x="3711822" y="1396237"/>
            <a:ext cx="1802684" cy="4445452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AF9A81B1-6796-40B7-AB1D-7B69E2B4213D}"/>
              </a:ext>
            </a:extLst>
          </p:cNvPr>
          <p:cNvSpPr/>
          <p:nvPr userDrawn="1"/>
        </p:nvSpPr>
        <p:spPr bwMode="auto">
          <a:xfrm>
            <a:off x="3153922" y="574133"/>
            <a:ext cx="2899793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Windows Development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4674C31C-388F-4074-AA37-7CF8893DEAF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45786175"/>
              </p:ext>
            </p:extLst>
          </p:nvPr>
        </p:nvGraphicFramePr>
        <p:xfrm>
          <a:off x="3146518" y="4814148"/>
          <a:ext cx="2905617" cy="1657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5617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57792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9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D34755F9-C5AF-4FEF-954B-49BAB7BF2B25}"/>
              </a:ext>
            </a:extLst>
          </p:cNvPr>
          <p:cNvSpPr/>
          <p:nvPr userDrawn="1"/>
        </p:nvSpPr>
        <p:spPr bwMode="auto">
          <a:xfrm>
            <a:off x="6143105" y="581621"/>
            <a:ext cx="2899793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Cloud and Datacenter Management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F0E118BA-F432-4A77-8B51-AC931AA308D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29852167"/>
              </p:ext>
            </p:extLst>
          </p:nvPr>
        </p:nvGraphicFramePr>
        <p:xfrm>
          <a:off x="6135701" y="4821636"/>
          <a:ext cx="2914601" cy="1657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601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57792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29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CF1DE774-C930-44BF-9BED-E3A78ABD4BE0}"/>
              </a:ext>
            </a:extLst>
          </p:cNvPr>
          <p:cNvSpPr/>
          <p:nvPr userDrawn="1"/>
        </p:nvSpPr>
        <p:spPr bwMode="auto">
          <a:xfrm>
            <a:off x="9151038" y="574133"/>
            <a:ext cx="2899793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Cloud and Datacenter Management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42238DF3-A619-46F3-9598-BCBF4B4D63A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05717515"/>
              </p:ext>
            </p:extLst>
          </p:nvPr>
        </p:nvGraphicFramePr>
        <p:xfrm>
          <a:off x="9143634" y="4814148"/>
          <a:ext cx="2905617" cy="1657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5617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57792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29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5CB29B6F-057A-45A1-9289-77E7A1FFC2B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59798888"/>
              </p:ext>
            </p:extLst>
          </p:nvPr>
        </p:nvGraphicFramePr>
        <p:xfrm>
          <a:off x="141169" y="574134"/>
          <a:ext cx="2925036" cy="5905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503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90529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66" name="Picture 65">
            <a:extLst>
              <a:ext uri="{FF2B5EF4-FFF2-40B4-BE49-F238E27FC236}">
                <a16:creationId xmlns:a16="http://schemas.microsoft.com/office/drawing/2014/main" id="{C174F034-9019-43F8-8577-C2C00B92BD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3" r="15420"/>
          <a:stretch/>
        </p:blipFill>
        <p:spPr>
          <a:xfrm>
            <a:off x="251840" y="1118811"/>
            <a:ext cx="2618524" cy="556285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690451C-ADBA-4A2D-8B43-7D7519EDB07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093" y="5269634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B46CBA1C-1D5B-4A99-851F-B3F8D57B558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66283685"/>
              </p:ext>
            </p:extLst>
          </p:nvPr>
        </p:nvGraphicFramePr>
        <p:xfrm>
          <a:off x="139088" y="4814148"/>
          <a:ext cx="2925036" cy="166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503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65280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B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62" name="Rectangle 61">
            <a:extLst>
              <a:ext uri="{FF2B5EF4-FFF2-40B4-BE49-F238E27FC236}">
                <a16:creationId xmlns:a16="http://schemas.microsoft.com/office/drawing/2014/main" id="{9798F4CB-74A3-417C-85F7-707447803AA3}"/>
              </a:ext>
            </a:extLst>
          </p:cNvPr>
          <p:cNvSpPr/>
          <p:nvPr userDrawn="1"/>
        </p:nvSpPr>
        <p:spPr bwMode="auto">
          <a:xfrm>
            <a:off x="136311" y="574133"/>
            <a:ext cx="2917960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Office Apps and Services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45153C5-0D25-45B1-B6A0-91C3ADAE33C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010" y="5277143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2E6BCC7-28A8-4E9F-9D06-E4CB4EDA212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929" y="5269635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6A4F9BB-80D1-4CC4-981B-1F2C6799458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947" y="5269634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414A8C3-A7F9-48AF-A7B0-4FD95E3F5116}"/>
              </a:ext>
            </a:extLst>
          </p:cNvPr>
          <p:cNvSpPr/>
          <p:nvPr userDrawn="1"/>
        </p:nvSpPr>
        <p:spPr>
          <a:xfrm>
            <a:off x="3192816" y="4873684"/>
            <a:ext cx="3284583" cy="1156345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James Croft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Technical Lead –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tuServ UX	       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MBCS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19AB1DB-F175-478A-90BC-3ECFAB79BCC5}"/>
              </a:ext>
            </a:extLst>
          </p:cNvPr>
          <p:cNvSpPr/>
          <p:nvPr userDrawn="1"/>
        </p:nvSpPr>
        <p:spPr>
          <a:xfrm>
            <a:off x="9190474" y="4876601"/>
            <a:ext cx="2338321" cy="910124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Chris Gardner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Consultant</a:t>
            </a:r>
            <a:r>
              <a:rPr lang="en-GB" sz="1600" dirty="0">
                <a:solidFill>
                  <a:schemeClr val="bg1"/>
                </a:solidFill>
              </a:rPr>
              <a:t>	       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MBCS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954188-D5CE-4BF9-A3CF-FB0EAB5EF86C}"/>
              </a:ext>
            </a:extLst>
          </p:cNvPr>
          <p:cNvSpPr/>
          <p:nvPr userDrawn="1"/>
        </p:nvSpPr>
        <p:spPr>
          <a:xfrm>
            <a:off x="6179385" y="4873684"/>
            <a:ext cx="2749570" cy="910124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Ryan Yates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Consultant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MBCS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9250613-5DD0-4DA8-AF49-A56D77157532}"/>
              </a:ext>
            </a:extLst>
          </p:cNvPr>
          <p:cNvSpPr/>
          <p:nvPr userDrawn="1"/>
        </p:nvSpPr>
        <p:spPr>
          <a:xfrm>
            <a:off x="204614" y="4870073"/>
            <a:ext cx="2820330" cy="1402566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Andy Dawson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Chief Information 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Officer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PhD BEng (Hons) 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CEng </a:t>
            </a:r>
            <a:r>
              <a:rPr lang="en-GB" sz="1600" dirty="0" err="1">
                <a:solidFill>
                  <a:schemeClr val="bg1"/>
                </a:solidFill>
              </a:rPr>
              <a:t>MIMechE</a:t>
            </a:r>
            <a:r>
              <a:rPr lang="en-GB" sz="1600" dirty="0">
                <a:solidFill>
                  <a:schemeClr val="bg1"/>
                </a:solidFill>
              </a:rPr>
              <a:t> MCTS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58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85E158-38A9-47DE-9844-6B47AE3BB3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68"/>
          <a:stretch/>
        </p:blipFill>
        <p:spPr>
          <a:xfrm>
            <a:off x="1" y="772612"/>
            <a:ext cx="5753100" cy="1960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CB0D99-07C2-4B4D-8036-5373F84876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86" t="-2443" r="-4348" b="-619"/>
          <a:stretch/>
        </p:blipFill>
        <p:spPr>
          <a:xfrm rot="21432513">
            <a:off x="5366678" y="-241128"/>
            <a:ext cx="8370452" cy="5504424"/>
          </a:xfrm>
          <a:prstGeom prst="rect">
            <a:avLst/>
          </a:prstGeom>
        </p:spPr>
      </p:pic>
      <p:pic>
        <p:nvPicPr>
          <p:cNvPr id="7" name="Picture 6" descr="A picture containing indoor, sitting&#10;&#10;Description generated with high confidence">
            <a:extLst>
              <a:ext uri="{FF2B5EF4-FFF2-40B4-BE49-F238E27FC236}">
                <a16:creationId xmlns:a16="http://schemas.microsoft.com/office/drawing/2014/main" id="{2CA04C04-BEA4-4C73-9891-BF270F3F84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9" t="21879" r="1350" b="11798"/>
          <a:stretch/>
        </p:blipFill>
        <p:spPr>
          <a:xfrm>
            <a:off x="0" y="2231249"/>
            <a:ext cx="12191999" cy="44797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0AE214-22AC-4BB7-AD37-694D1E6274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01" b="7958"/>
          <a:stretch/>
        </p:blipFill>
        <p:spPr>
          <a:xfrm>
            <a:off x="8716177" y="2379602"/>
            <a:ext cx="3475824" cy="433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3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927B104F-2CCA-4851-9DA2-1191CED8F23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98609013"/>
              </p:ext>
            </p:extLst>
          </p:nvPr>
        </p:nvGraphicFramePr>
        <p:xfrm>
          <a:off x="8147864" y="4368684"/>
          <a:ext cx="3945008" cy="20817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5008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081777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0824B60D-3090-4B59-9EA4-5315804D925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76139188"/>
              </p:ext>
            </p:extLst>
          </p:nvPr>
        </p:nvGraphicFramePr>
        <p:xfrm>
          <a:off x="103386" y="4361726"/>
          <a:ext cx="3929366" cy="2088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936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08873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58" name="Rectangle 57">
            <a:extLst>
              <a:ext uri="{FF2B5EF4-FFF2-40B4-BE49-F238E27FC236}">
                <a16:creationId xmlns:a16="http://schemas.microsoft.com/office/drawing/2014/main" id="{E9159C34-81B7-411A-AD89-C834C98A013A}"/>
              </a:ext>
            </a:extLst>
          </p:cNvPr>
          <p:cNvSpPr/>
          <p:nvPr userDrawn="1"/>
        </p:nvSpPr>
        <p:spPr bwMode="auto">
          <a:xfrm>
            <a:off x="8155005" y="3958033"/>
            <a:ext cx="3929366" cy="39908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Azure DevOps</a:t>
            </a:r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46DD6372-6C0F-4FEC-AEB2-72E69B8F419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82921216"/>
              </p:ext>
            </p:extLst>
          </p:nvPr>
        </p:nvGraphicFramePr>
        <p:xfrm>
          <a:off x="83398" y="795596"/>
          <a:ext cx="3953218" cy="3085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3218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308578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60" name="Rectangle 59">
            <a:extLst>
              <a:ext uri="{FF2B5EF4-FFF2-40B4-BE49-F238E27FC236}">
                <a16:creationId xmlns:a16="http://schemas.microsoft.com/office/drawing/2014/main" id="{0E9299FE-CAA6-41B7-B62F-71B2B9DE495E}"/>
              </a:ext>
            </a:extLst>
          </p:cNvPr>
          <p:cNvSpPr/>
          <p:nvPr userDrawn="1"/>
        </p:nvSpPr>
        <p:spPr bwMode="auto">
          <a:xfrm>
            <a:off x="83398" y="407072"/>
            <a:ext cx="3957113" cy="399082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Azure</a:t>
            </a: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A9DC682C-537E-437B-A7CB-54E2875CF3B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26436225"/>
              </p:ext>
            </p:extLst>
          </p:nvPr>
        </p:nvGraphicFramePr>
        <p:xfrm>
          <a:off x="8163638" y="779048"/>
          <a:ext cx="3929366" cy="31023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936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3102333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87054C5F-FB6B-4074-8062-A549A7E4631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90467518"/>
              </p:ext>
            </p:extLst>
          </p:nvPr>
        </p:nvGraphicFramePr>
        <p:xfrm>
          <a:off x="4117599" y="4009061"/>
          <a:ext cx="3946240" cy="24476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624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447653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63" name="Rectangle 62">
            <a:extLst>
              <a:ext uri="{FF2B5EF4-FFF2-40B4-BE49-F238E27FC236}">
                <a16:creationId xmlns:a16="http://schemas.microsoft.com/office/drawing/2014/main" id="{674F256F-9672-456A-AAEA-82EF2C87EE85}"/>
              </a:ext>
            </a:extLst>
          </p:cNvPr>
          <p:cNvSpPr/>
          <p:nvPr userDrawn="1"/>
        </p:nvSpPr>
        <p:spPr bwMode="auto">
          <a:xfrm>
            <a:off x="4128521" y="406746"/>
            <a:ext cx="3945009" cy="399081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TFS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D5FB64A-0171-43FE-81BB-DD6C06761040}"/>
              </a:ext>
            </a:extLst>
          </p:cNvPr>
          <p:cNvSpPr/>
          <p:nvPr userDrawn="1"/>
        </p:nvSpPr>
        <p:spPr bwMode="auto">
          <a:xfrm>
            <a:off x="8150386" y="406746"/>
            <a:ext cx="3945008" cy="399082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SharePoint</a:t>
            </a:r>
          </a:p>
        </p:txBody>
      </p: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7F026490-F772-4A60-A71C-8E849641B5E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88836632"/>
              </p:ext>
            </p:extLst>
          </p:nvPr>
        </p:nvGraphicFramePr>
        <p:xfrm>
          <a:off x="4125788" y="805826"/>
          <a:ext cx="3945009" cy="2743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5009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743183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66" name="Picture 65">
            <a:extLst>
              <a:ext uri="{FF2B5EF4-FFF2-40B4-BE49-F238E27FC236}">
                <a16:creationId xmlns:a16="http://schemas.microsoft.com/office/drawing/2014/main" id="{64B27453-E636-4E56-B9F2-5C9D6AEA1E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05" b="96386" l="7616" r="94040">
                        <a14:foregroundMark x1="59272" y1="7530" x2="59272" y2="7530"/>
                        <a14:foregroundMark x1="49338" y1="1807" x2="49338" y2="1807"/>
                        <a14:foregroundMark x1="7947" y1="58133" x2="7947" y2="58133"/>
                        <a14:foregroundMark x1="50662" y1="96386" x2="50662" y2="96386"/>
                        <a14:foregroundMark x1="90066" y1="56928" x2="90066" y2="56928"/>
                        <a14:foregroundMark x1="94040" y1="56627" x2="94040" y2="56627"/>
                        <a14:foregroundMark x1="56954" y1="54217" x2="56954" y2="54217"/>
                        <a14:foregroundMark x1="56954" y1="52108" x2="56954" y2="52108"/>
                        <a14:foregroundMark x1="50662" y1="75000" x2="50662" y2="75000"/>
                        <a14:foregroundMark x1="51656" y1="74096" x2="51656" y2="74096"/>
                        <a14:foregroundMark x1="52318" y1="74096" x2="52318" y2="74096"/>
                        <a14:foregroundMark x1="55298" y1="74398" x2="55298" y2="74398"/>
                        <a14:foregroundMark x1="49338" y1="74096" x2="49338" y2="74096"/>
                        <a14:foregroundMark x1="51325" y1="74096" x2="51325" y2="74096"/>
                        <a14:foregroundMark x1="52318" y1="73795" x2="52318" y2="73795"/>
                        <a14:foregroundMark x1="52318" y1="73193" x2="52318" y2="73193"/>
                        <a14:foregroundMark x1="51325" y1="74398" x2="51325" y2="74398"/>
                        <a14:foregroundMark x1="51987" y1="73494" x2="51987" y2="73494"/>
                        <a14:foregroundMark x1="51987" y1="73494" x2="51987" y2="73494"/>
                        <a14:foregroundMark x1="51987" y1="73795" x2="51987" y2="73795"/>
                        <a14:foregroundMark x1="49338" y1="75000" x2="49338" y2="75000"/>
                        <a14:foregroundMark x1="50000" y1="74398" x2="50000" y2="74398"/>
                        <a14:foregroundMark x1="50000" y1="74398" x2="50000" y2="74398"/>
                        <a14:foregroundMark x1="51325" y1="73795" x2="51325" y2="73795"/>
                        <a14:foregroundMark x1="53974" y1="73795" x2="47351" y2="73494"/>
                        <a14:foregroundMark x1="47351" y1="73193" x2="56954" y2="75904"/>
                        <a14:foregroundMark x1="57947" y1="70181" x2="36093" y2="61747"/>
                        <a14:foregroundMark x1="51656" y1="62651" x2="48675" y2="45482"/>
                        <a14:foregroundMark x1="56954" y1="64157" x2="52649" y2="66566"/>
                        <a14:foregroundMark x1="60265" y1="65964" x2="62252" y2="61747"/>
                        <a14:foregroundMark x1="59272" y1="64458" x2="65563" y2="64458"/>
                        <a14:foregroundMark x1="39404" y1="15663" x2="39735" y2="12952"/>
                        <a14:foregroundMark x1="52318" y1="11145" x2="62252" y2="129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68" y="4104256"/>
            <a:ext cx="963168" cy="105895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BC083FC6-9DFD-4FF8-926B-DC3B024B522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091" y="3310766"/>
            <a:ext cx="1791324" cy="44783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1256BED3-E066-4176-9D16-315FC49867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6" b="32124"/>
          <a:stretch/>
        </p:blipFill>
        <p:spPr>
          <a:xfrm>
            <a:off x="5615802" y="5931392"/>
            <a:ext cx="2328983" cy="40640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CC93C7C-2C52-4F64-BBCC-EF75D18913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488" y="931051"/>
            <a:ext cx="1975047" cy="48702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49DFB84-4F1E-4F66-812C-0C684A725B1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338" y="4452858"/>
            <a:ext cx="1461035" cy="27741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575F094-665D-4A24-97F5-F60357A7054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785" b="97521" l="3118" r="98801">
                        <a14:foregroundMark x1="56835" y1="48760" x2="56835" y2="48760"/>
                        <a14:foregroundMark x1="70024" y1="39669" x2="70024" y2="39669"/>
                        <a14:foregroundMark x1="85372" y1="48760" x2="85372" y2="48760"/>
                        <a14:foregroundMark x1="94005" y1="64463" x2="94005" y2="64463"/>
                        <a14:foregroundMark x1="98801" y1="74380" x2="98801" y2="74380"/>
                        <a14:foregroundMark x1="14149" y1="69421" x2="14149" y2="69421"/>
                        <a14:foregroundMark x1="3597" y1="62810" x2="3597" y2="62810"/>
                        <a14:foregroundMark x1="5516" y1="53719" x2="5516" y2="53719"/>
                        <a14:foregroundMark x1="23261" y1="23140" x2="23261" y2="23140"/>
                        <a14:foregroundMark x1="23981" y1="24793" x2="23981" y2="24793"/>
                        <a14:foregroundMark x1="25899" y1="26446" x2="25899" y2="26446"/>
                        <a14:foregroundMark x1="26619" y1="30579" x2="26619" y2="30579"/>
                        <a14:foregroundMark x1="27338" y1="34711" x2="27338" y2="34711"/>
                        <a14:foregroundMark x1="27578" y1="38843" x2="27578" y2="38843"/>
                        <a14:foregroundMark x1="27818" y1="30579" x2="27818" y2="30579"/>
                        <a14:foregroundMark x1="27818" y1="21488" x2="27818" y2="21488"/>
                        <a14:foregroundMark x1="28537" y1="15702" x2="28537" y2="15702"/>
                        <a14:foregroundMark x1="28297" y1="23140" x2="28297" y2="23140"/>
                        <a14:foregroundMark x1="28297" y1="28099" x2="28297" y2="28099"/>
                        <a14:foregroundMark x1="29257" y1="10744" x2="29257" y2="10744"/>
                        <a14:foregroundMark x1="30695" y1="9091" x2="30695" y2="9091"/>
                        <a14:foregroundMark x1="31894" y1="9091" x2="31894" y2="9091"/>
                        <a14:foregroundMark x1="32614" y1="9091" x2="32614" y2="9091"/>
                        <a14:foregroundMark x1="33813" y1="56198" x2="33813" y2="56198"/>
                        <a14:foregroundMark x1="31894" y1="56198" x2="31894" y2="56198"/>
                        <a14:foregroundMark x1="28777" y1="56198" x2="28777" y2="56198"/>
                        <a14:foregroundMark x1="27098" y1="57851" x2="27098" y2="57851"/>
                        <a14:foregroundMark x1="23981" y1="62810" x2="23981" y2="62810"/>
                        <a14:foregroundMark x1="27818" y1="49587" x2="27818" y2="49587"/>
                        <a14:foregroundMark x1="21823" y1="47934" x2="21823" y2="47934"/>
                        <a14:foregroundMark x1="21823" y1="47107" x2="21823" y2="47107"/>
                        <a14:foregroundMark x1="17986" y1="64463" x2="17986" y2="64463"/>
                        <a14:foregroundMark x1="15588" y1="85950" x2="15588" y2="85950"/>
                        <a14:foregroundMark x1="16547" y1="92562" x2="16547" y2="92562"/>
                        <a14:foregroundMark x1="17746" y1="96694" x2="17746" y2="96694"/>
                        <a14:foregroundMark x1="18945" y1="97521" x2="18945" y2="97521"/>
                        <a14:foregroundMark x1="19664" y1="84298" x2="19664" y2="84298"/>
                        <a14:foregroundMark x1="22782" y1="76860" x2="22782" y2="76860"/>
                        <a14:foregroundMark x1="22542" y1="72727" x2="22542" y2="72727"/>
                        <a14:foregroundMark x1="22062" y1="68595" x2="22062" y2="68595"/>
                        <a14:foregroundMark x1="23022" y1="82645" x2="23022" y2="82645"/>
                        <a14:foregroundMark x1="23022" y1="88430" x2="23022" y2="88430"/>
                        <a14:foregroundMark x1="23022" y1="92562" x2="23022" y2="92562"/>
                        <a14:foregroundMark x1="23261" y1="85950" x2="23261" y2="85950"/>
                        <a14:foregroundMark x1="19664" y1="42149" x2="19664" y2="42149"/>
                        <a14:foregroundMark x1="19664" y1="31405" x2="19664" y2="31405"/>
                        <a14:foregroundMark x1="21343" y1="28099" x2="21343" y2="28099"/>
                        <a14:foregroundMark x1="20144" y1="25620" x2="20144" y2="25620"/>
                        <a14:foregroundMark x1="22062" y1="10744" x2="22062" y2="10744"/>
                        <a14:foregroundMark x1="23741" y1="9091" x2="23741" y2="9091"/>
                        <a14:foregroundMark x1="25180" y1="7438" x2="25180" y2="7438"/>
                        <a14:foregroundMark x1="26139" y1="7438" x2="26139" y2="7438"/>
                        <a14:foregroundMark x1="27818" y1="7438" x2="27818" y2="7438"/>
                        <a14:foregroundMark x1="29257" y1="5785" x2="29257" y2="5785"/>
                        <a14:foregroundMark x1="18465" y1="9917" x2="18465" y2="9917"/>
                        <a14:foregroundMark x1="17746" y1="17355" x2="17746" y2="17355"/>
                        <a14:foregroundMark x1="19185" y1="5785" x2="19185" y2="5785"/>
                        <a14:foregroundMark x1="17746" y1="19008" x2="17746" y2="19008"/>
                        <a14:foregroundMark x1="17746" y1="21488" x2="17746" y2="21488"/>
                        <a14:foregroundMark x1="12950" y1="56198" x2="12950" y2="56198"/>
                        <a14:foregroundMark x1="14628" y1="40496" x2="14628" y2="40496"/>
                        <a14:foregroundMark x1="15108" y1="35537" x2="15108" y2="35537"/>
                        <a14:foregroundMark x1="15827" y1="30579" x2="15827" y2="30579"/>
                        <a14:foregroundMark x1="16067" y1="30579" x2="16067" y2="30579"/>
                        <a14:foregroundMark x1="16547" y1="26446" x2="16547" y2="26446"/>
                        <a14:foregroundMark x1="19664" y1="35537" x2="19664" y2="35537"/>
                        <a14:foregroundMark x1="15108" y1="32231" x2="15108" y2="32231"/>
                        <a14:foregroundMark x1="16067" y1="28926" x2="16067" y2="28926"/>
                        <a14:foregroundMark x1="16787" y1="25620" x2="16787" y2="25620"/>
                        <a14:backgroundMark x1="22782" y1="33058" x2="22782" y2="33058"/>
                        <a14:backgroundMark x1="11031" y1="52893" x2="11031" y2="52893"/>
                        <a14:backgroundMark x1="23981" y1="56198" x2="23981" y2="56198"/>
                        <a14:backgroundMark x1="17746" y1="45455" x2="17746" y2="45455"/>
                        <a14:backgroundMark x1="17746" y1="33058" x2="17746" y2="330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312" y="4851610"/>
            <a:ext cx="1420013" cy="412042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2434087F-F918-44B0-87DD-7E0A094E97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03"/>
          <a:stretch/>
        </p:blipFill>
        <p:spPr>
          <a:xfrm>
            <a:off x="5205450" y="4084369"/>
            <a:ext cx="904111" cy="11066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90569B49-9001-4BAC-ABF6-7D5316BC177D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879" y="4031133"/>
            <a:ext cx="1194443" cy="1194443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6A5F2C25-F31F-41CF-9293-ACC096542F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6" r="12387"/>
          <a:stretch/>
        </p:blipFill>
        <p:spPr>
          <a:xfrm>
            <a:off x="6973760" y="1605880"/>
            <a:ext cx="950091" cy="1274142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09CB1BEC-84FE-4668-B81C-84C90E6C2248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515" b="93454" l="9707" r="89842">
                        <a14:foregroundMark x1="51919" y1="8352" x2="51919" y2="8352"/>
                        <a14:foregroundMark x1="51693" y1="91648" x2="51693" y2="91648"/>
                        <a14:foregroundMark x1="51016" y1="93454" x2="51016" y2="93454"/>
                        <a14:foregroundMark x1="49210" y1="4515" x2="49210" y2="4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092" y="4072307"/>
            <a:ext cx="1143744" cy="1143744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DE34DA14-8A92-4E2D-A135-E1915E09EF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" t="6638" r="7290" b="6633"/>
          <a:stretch/>
        </p:blipFill>
        <p:spPr>
          <a:xfrm>
            <a:off x="207934" y="5632335"/>
            <a:ext cx="1025662" cy="705464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3C14C0ED-7A66-437B-93B3-44B942AC3F06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80116" y="2277558"/>
            <a:ext cx="1846172" cy="55016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0DDBD711-F61C-455F-ADAA-0971DCCE3526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938" b="89752" l="6051" r="95223">
                        <a14:foregroundMark x1="39331" y1="54037" x2="39331" y2="54037"/>
                        <a14:foregroundMark x1="29299" y1="47516" x2="29299" y2="47516"/>
                        <a14:foregroundMark x1="6210" y1="53416" x2="6210" y2="53416"/>
                        <a14:foregroundMark x1="48248" y1="51242" x2="48248" y2="51242"/>
                        <a14:foregroundMark x1="48885" y1="32609" x2="48885" y2="32609"/>
                        <a14:foregroundMark x1="54936" y1="26708" x2="54936" y2="26708"/>
                        <a14:foregroundMark x1="53503" y1="54037" x2="53503" y2="54037"/>
                        <a14:foregroundMark x1="58121" y1="51242" x2="58121" y2="51242"/>
                        <a14:foregroundMark x1="64172" y1="45031" x2="64172" y2="45031"/>
                        <a14:foregroundMark x1="81369" y1="55280" x2="81369" y2="55280"/>
                        <a14:foregroundMark x1="86306" y1="55280" x2="86306" y2="55280"/>
                        <a14:foregroundMark x1="89331" y1="53416" x2="89331" y2="53416"/>
                        <a14:foregroundMark x1="95223" y1="54037" x2="95223" y2="540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976" y="5106382"/>
            <a:ext cx="1658207" cy="85022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ABDAB2B4-F5F6-47D5-BE33-895FCA767D56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196" y="981084"/>
            <a:ext cx="1946728" cy="457481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9292DD4E-6B16-4913-93FA-3FB99500FAB1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082" y="4962651"/>
            <a:ext cx="1546993" cy="320228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800595BC-9469-467A-98F4-409A42E931D0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119" y="5902363"/>
            <a:ext cx="2339894" cy="437506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40A04636-EAEF-449B-8CEC-77902D0A1CB8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545" y="2049960"/>
            <a:ext cx="1457942" cy="313458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A944242B-6712-46FA-B1F8-0DD6DE4D4D82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222" y="913860"/>
            <a:ext cx="1477153" cy="617154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E586E329-B0D3-4486-91FA-1CE46123F4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" t="20629" r="3229" b="9036"/>
          <a:stretch/>
        </p:blipFill>
        <p:spPr>
          <a:xfrm>
            <a:off x="4247759" y="2958334"/>
            <a:ext cx="3685891" cy="481171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0836FCDA-232D-4D14-983C-76D0EE972E09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2" y="925693"/>
            <a:ext cx="1812280" cy="504361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97A92F0-D22E-45EC-BB3E-6172AC535A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" t="8058" r="4792" b="5750"/>
          <a:stretch/>
        </p:blipFill>
        <p:spPr>
          <a:xfrm>
            <a:off x="8280116" y="1561912"/>
            <a:ext cx="2096094" cy="611284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5AEB8688-6309-4A13-96C0-C3F6359D06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99"/>
          <a:stretch/>
        </p:blipFill>
        <p:spPr>
          <a:xfrm>
            <a:off x="4137140" y="1425487"/>
            <a:ext cx="1729737" cy="811866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B4C8506C-885C-44AB-B6B9-DC323FBCC718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388" y="4128134"/>
            <a:ext cx="1304404" cy="1304404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1F7B3521-9025-444C-BD35-08910A5F2F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8" t="25514" r="16822" b="17992"/>
          <a:stretch/>
        </p:blipFill>
        <p:spPr>
          <a:xfrm>
            <a:off x="3086574" y="3242654"/>
            <a:ext cx="886504" cy="58585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B50ED979-6338-478C-91F3-E8D12E3A4A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90"/>
          <a:stretch/>
        </p:blipFill>
        <p:spPr>
          <a:xfrm>
            <a:off x="10385203" y="1560675"/>
            <a:ext cx="1707803" cy="69855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5C01D172-3BFB-4981-8BFD-21717E50784C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768" y="2520210"/>
            <a:ext cx="2283665" cy="36274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BFD1A68A-BB7C-44DA-B9AE-24D9A9DB7BDD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133" y="5988973"/>
            <a:ext cx="1434328" cy="363239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F971ABA2-67A9-426F-AAF0-F6819E3EAFD1}"/>
              </a:ext>
            </a:extLst>
          </p:cNvPr>
          <p:cNvPicPr>
            <a:picLocks noChangeAspect="1"/>
          </p:cNvPicPr>
          <p:nvPr userDrawn="1"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379479" y="5798325"/>
            <a:ext cx="1565994" cy="487024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2EB548F1-F028-4F22-883D-B46583613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36" b="28808"/>
          <a:stretch/>
        </p:blipFill>
        <p:spPr>
          <a:xfrm>
            <a:off x="7914600" y="4368165"/>
            <a:ext cx="2566646" cy="536547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513BD73B-BFDC-4477-A142-71E98B3458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6" t="32357" r="9537" b="26411"/>
          <a:stretch/>
        </p:blipFill>
        <p:spPr>
          <a:xfrm>
            <a:off x="163507" y="4471685"/>
            <a:ext cx="1696376" cy="538202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9C7F2A59-AA7B-4CDC-8789-3022D85E55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13" b="2"/>
          <a:stretch/>
        </p:blipFill>
        <p:spPr>
          <a:xfrm>
            <a:off x="8256437" y="2869711"/>
            <a:ext cx="1244741" cy="874238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33B725C8-42B7-4606-B7A7-AF5706E344FD}"/>
              </a:ext>
            </a:extLst>
          </p:cNvPr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623" y="868552"/>
            <a:ext cx="1545742" cy="662461"/>
          </a:xfrm>
          <a:prstGeom prst="rect">
            <a:avLst/>
          </a:prstGeom>
        </p:spPr>
      </p:pic>
      <p:pic>
        <p:nvPicPr>
          <p:cNvPr id="98" name="Picture 97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2DD89BF5-5DF6-45BA-8F14-10B696DEA6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8" t="8767" r="4365" b="9962"/>
          <a:stretch/>
        </p:blipFill>
        <p:spPr>
          <a:xfrm>
            <a:off x="4943470" y="5208605"/>
            <a:ext cx="1364024" cy="667426"/>
          </a:xfrm>
          <a:prstGeom prst="rect">
            <a:avLst/>
          </a:prstGeom>
        </p:spPr>
      </p:pic>
      <p:pic>
        <p:nvPicPr>
          <p:cNvPr id="99" name="Picture 98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191E0433-47D0-4345-B76E-DAFB6F788C54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811" y="5218620"/>
            <a:ext cx="655435" cy="655435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B2850594-752F-4FD6-8C68-1CB4962816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1" r="33295"/>
          <a:stretch/>
        </p:blipFill>
        <p:spPr>
          <a:xfrm>
            <a:off x="6352718" y="5213149"/>
            <a:ext cx="459830" cy="662357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E5A5EB2E-C104-4FD2-9623-C4D164D8AF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9" t="6620" r="26303" b="6512"/>
          <a:stretch/>
        </p:blipFill>
        <p:spPr>
          <a:xfrm>
            <a:off x="198092" y="2464409"/>
            <a:ext cx="2058868" cy="757978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4D8D0B64-73BB-4B8C-8AF3-443E4029606C}"/>
              </a:ext>
            </a:extLst>
          </p:cNvPr>
          <p:cNvPicPr>
            <a:picLocks noChangeAspect="1"/>
          </p:cNvPicPr>
          <p:nvPr userDrawn="1"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715116" y="5424831"/>
            <a:ext cx="547378" cy="889005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BF9B6511-D90A-40BC-BB82-F6657F82B8BF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260" y="2351677"/>
            <a:ext cx="1513155" cy="458862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0D50D09E-9F93-4B3B-B2AC-4F23554E68A5}"/>
              </a:ext>
            </a:extLst>
          </p:cNvPr>
          <p:cNvPicPr>
            <a:picLocks noChangeAspect="1"/>
          </p:cNvPicPr>
          <p:nvPr userDrawn="1"/>
        </p:nvPicPr>
        <p:blipFill>
          <a:blip r:embed="rId47" cstate="print">
            <a:extLst>
              <a:ext uri="{BEBA8EAE-BF5A-486C-A8C5-ECC9F3942E4B}">
                <a14:imgProps xmlns:a14="http://schemas.microsoft.com/office/drawing/2010/main">
                  <a14:imgLayer r:embed="rId4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637" y="2759766"/>
            <a:ext cx="952400" cy="95240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D1B8F747-7038-417F-ABDA-75D3CCB658A1}"/>
              </a:ext>
            </a:extLst>
          </p:cNvPr>
          <p:cNvPicPr>
            <a:picLocks noChangeAspect="1"/>
          </p:cNvPicPr>
          <p:nvPr userDrawn="1"/>
        </p:nvPicPr>
        <p:blipFill>
          <a:blip r:embed="rId49" cstate="print">
            <a:extLst>
              <a:ext uri="{BEBA8EAE-BF5A-486C-A8C5-ECC9F3942E4B}">
                <a14:imgProps xmlns:a14="http://schemas.microsoft.com/office/drawing/2010/main">
                  <a14:imgLayer r:embed="rId50">
                    <a14:imgEffect>
                      <a14:backgroundRemoval t="9091" b="89394" l="3352" r="89665">
                        <a14:foregroundMark x1="43017" y1="54545" x2="43017" y2="54545"/>
                        <a14:foregroundMark x1="60056" y1="47727" x2="60056" y2="47727"/>
                        <a14:foregroundMark x1="74581" y1="51515" x2="74581" y2="51515"/>
                        <a14:foregroundMark x1="89944" y1="38636" x2="89944" y2="38636"/>
                        <a14:foregroundMark x1="5028" y1="62121" x2="5028" y2="62121"/>
                        <a14:foregroundMark x1="4469" y1="22727" x2="4469" y2="22727"/>
                        <a14:foregroundMark x1="3352" y1="35606" x2="3352" y2="356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382" y="5329902"/>
            <a:ext cx="1427556" cy="526361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6183D18E-11A7-45D8-BE5A-D997A8EEAC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4" b="9652"/>
          <a:stretch/>
        </p:blipFill>
        <p:spPr>
          <a:xfrm>
            <a:off x="2531375" y="5208208"/>
            <a:ext cx="1389602" cy="629229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AB2863B1-9237-4E1E-889F-AF5E24D9B3C3}"/>
              </a:ext>
            </a:extLst>
          </p:cNvPr>
          <p:cNvPicPr>
            <a:picLocks noChangeAspect="1"/>
          </p:cNvPicPr>
          <p:nvPr userDrawn="1"/>
        </p:nvPicPr>
        <p:blipFill>
          <a:blip r:embed="rId52" cstate="print">
            <a:extLst>
              <a:ext uri="{BEBA8EAE-BF5A-486C-A8C5-ECC9F3942E4B}">
                <a14:imgProps xmlns:a14="http://schemas.microsoft.com/office/drawing/2010/main">
                  <a14:imgLayer r:embed="rId53">
                    <a14:imgEffect>
                      <a14:backgroundRemoval t="9924" b="89313" l="10000" r="95909">
                        <a14:foregroundMark x1="10455" y1="60305" x2="10455" y2="60305"/>
                        <a14:foregroundMark x1="24091" y1="61832" x2="24091" y2="61832"/>
                        <a14:foregroundMark x1="28182" y1="41221" x2="28182" y2="41221"/>
                        <a14:foregroundMark x1="27727" y1="51908" x2="27727" y2="51908"/>
                        <a14:foregroundMark x1="34091" y1="48855" x2="34091" y2="48855"/>
                        <a14:foregroundMark x1="47727" y1="48855" x2="47727" y2="48855"/>
                        <a14:foregroundMark x1="63182" y1="46565" x2="63182" y2="46565"/>
                        <a14:foregroundMark x1="73182" y1="49618" x2="73182" y2="49618"/>
                        <a14:foregroundMark x1="91818" y1="51145" x2="91818" y2="51145"/>
                        <a14:foregroundMark x1="95909" y1="53435" x2="95909" y2="53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46" y="4686856"/>
            <a:ext cx="1361559" cy="812397"/>
          </a:xfrm>
          <a:prstGeom prst="rect">
            <a:avLst/>
          </a:prstGeom>
        </p:spPr>
      </p:pic>
      <p:pic>
        <p:nvPicPr>
          <p:cNvPr id="108" name="Picture 107" descr="A close up of a logo&#10;&#10;Description generated with high confidence">
            <a:extLst>
              <a:ext uri="{FF2B5EF4-FFF2-40B4-BE49-F238E27FC236}">
                <a16:creationId xmlns:a16="http://schemas.microsoft.com/office/drawing/2014/main" id="{8A0A2A0F-01AA-4F80-BA0E-C0B451081847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029" y="1511353"/>
            <a:ext cx="1735948" cy="692889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id="{C09D455A-7B3F-4057-B0B9-17FE959954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rcRect l="32153" t="34355" r="28831" b="53916"/>
          <a:stretch/>
        </p:blipFill>
        <p:spPr>
          <a:xfrm>
            <a:off x="193981" y="5301458"/>
            <a:ext cx="1430537" cy="284978"/>
          </a:xfrm>
          <a:prstGeom prst="rect">
            <a:avLst/>
          </a:prstGeom>
        </p:spPr>
      </p:pic>
      <p:pic>
        <p:nvPicPr>
          <p:cNvPr id="110" name="Picture 10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2D4DD64-50DF-456D-ADE5-924043DEDD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7" t="42174" r="14620" b="42641"/>
          <a:stretch/>
        </p:blipFill>
        <p:spPr>
          <a:xfrm>
            <a:off x="2493647" y="2890602"/>
            <a:ext cx="1443521" cy="299183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78FBA357-991E-45E2-84FB-92FF047FB863}"/>
              </a:ext>
            </a:extLst>
          </p:cNvPr>
          <p:cNvPicPr>
            <a:picLocks noChangeAspect="1"/>
          </p:cNvPicPr>
          <p:nvPr userDrawn="1"/>
        </p:nvPicPr>
        <p:blipFill>
          <a:blip r:embed="rId58" cstate="print">
            <a:extLst>
              <a:ext uri="{BEBA8EAE-BF5A-486C-A8C5-ECC9F3942E4B}">
                <a14:imgProps xmlns:a14="http://schemas.microsoft.com/office/drawing/2010/main">
                  <a14:imgLayer r:embed="rId59">
                    <a14:imgEffect>
                      <a14:backgroundRemoval t="4734" b="89941" l="4064" r="96820">
                        <a14:foregroundMark x1="4240" y1="82249" x2="4240" y2="82249"/>
                        <a14:foregroundMark x1="12014" y1="5325" x2="12014" y2="5325"/>
                        <a14:foregroundMark x1="8127" y1="42012" x2="8127" y2="42012"/>
                        <a14:foregroundMark x1="8481" y1="54438" x2="8481" y2="54438"/>
                        <a14:foregroundMark x1="34982" y1="51479" x2="34982" y2="51479"/>
                        <a14:foregroundMark x1="41343" y1="45562" x2="41343" y2="45562"/>
                        <a14:foregroundMark x1="49823" y1="38462" x2="49823" y2="38462"/>
                        <a14:foregroundMark x1="57597" y1="39053" x2="57597" y2="39053"/>
                        <a14:foregroundMark x1="63781" y1="40828" x2="63781" y2="40828"/>
                        <a14:foregroundMark x1="71201" y1="43195" x2="71201" y2="43195"/>
                        <a14:foregroundMark x1="77915" y1="36095" x2="77915" y2="36095"/>
                        <a14:foregroundMark x1="82509" y1="39053" x2="82509" y2="39053"/>
                        <a14:foregroundMark x1="85159" y1="37870" x2="85159" y2="37870"/>
                        <a14:foregroundMark x1="91873" y1="47337" x2="91873" y2="47337"/>
                        <a14:foregroundMark x1="96820" y1="36686" x2="96820" y2="366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984" y="2188606"/>
            <a:ext cx="1683198" cy="503765"/>
          </a:xfrm>
          <a:prstGeom prst="rect">
            <a:avLst/>
          </a:prstGeom>
        </p:spPr>
      </p:pic>
      <p:pic>
        <p:nvPicPr>
          <p:cNvPr id="112" name="Picture 1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4C25FBE-D49B-48BA-ACF2-8DE27C9AC1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0">
            <a:extLst>
              <a:ext uri="{BEBA8EAE-BF5A-486C-A8C5-ECC9F3942E4B}">
                <a14:imgProps xmlns:a14="http://schemas.microsoft.com/office/drawing/2010/main">
                  <a14:imgLayer r:embed="rId61">
                    <a14:imgEffect>
                      <a14:backgroundRemoval t="8537" b="88415" l="4221" r="96429">
                        <a14:foregroundMark x1="4221" y1="49390" x2="4221" y2="49390"/>
                        <a14:foregroundMark x1="26948" y1="50000" x2="26948" y2="50000"/>
                        <a14:foregroundMark x1="28896" y1="40854" x2="28896" y2="40854"/>
                        <a14:foregroundMark x1="31169" y1="40854" x2="31169" y2="40854"/>
                        <a14:foregroundMark x1="33766" y1="46951" x2="33766" y2="46951"/>
                        <a14:foregroundMark x1="43831" y1="47561" x2="43831" y2="47561"/>
                        <a14:foregroundMark x1="57143" y1="41463" x2="57143" y2="41463"/>
                        <a14:foregroundMark x1="57143" y1="48171" x2="57143" y2="48171"/>
                        <a14:foregroundMark x1="62662" y1="46341" x2="62662" y2="46341"/>
                        <a14:foregroundMark x1="67857" y1="49390" x2="67857" y2="49390"/>
                        <a14:foregroundMark x1="80844" y1="47561" x2="80844" y2="47561"/>
                        <a14:foregroundMark x1="93831" y1="45732" x2="93831" y2="45732"/>
                        <a14:foregroundMark x1="96429" y1="51829" x2="96429" y2="518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5" t="31622" r="1605" b="34089"/>
          <a:stretch/>
        </p:blipFill>
        <p:spPr>
          <a:xfrm>
            <a:off x="2270212" y="2544824"/>
            <a:ext cx="1667832" cy="313512"/>
          </a:xfrm>
          <a:prstGeom prst="rect">
            <a:avLst/>
          </a:prstGeom>
        </p:spPr>
      </p:pic>
      <p:pic>
        <p:nvPicPr>
          <p:cNvPr id="113" name="Picture 1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1986CF3-B177-4625-B7DF-654B209714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04"/>
          <a:stretch/>
        </p:blipFill>
        <p:spPr>
          <a:xfrm>
            <a:off x="198092" y="1505437"/>
            <a:ext cx="1559246" cy="852852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09883E9F-A0DA-4ABE-A74E-C315FAC98C3C}"/>
              </a:ext>
            </a:extLst>
          </p:cNvPr>
          <p:cNvPicPr>
            <a:picLocks noChangeAspect="1"/>
          </p:cNvPicPr>
          <p:nvPr userDrawn="1"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691" y="932659"/>
            <a:ext cx="1830352" cy="457588"/>
          </a:xfrm>
          <a:prstGeom prst="rect">
            <a:avLst/>
          </a:pr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DD9ECF13-6310-4118-8E37-BB16F9F9B1C8}"/>
              </a:ext>
            </a:extLst>
          </p:cNvPr>
          <p:cNvSpPr/>
          <p:nvPr userDrawn="1"/>
        </p:nvSpPr>
        <p:spPr bwMode="auto">
          <a:xfrm>
            <a:off x="4120332" y="3623697"/>
            <a:ext cx="3943512" cy="406406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Universal Windows Platform (UWP) 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98B46ACE-C053-4D67-A2BA-64C3DBC49110}"/>
              </a:ext>
            </a:extLst>
          </p:cNvPr>
          <p:cNvSpPr/>
          <p:nvPr userDrawn="1"/>
        </p:nvSpPr>
        <p:spPr bwMode="auto">
          <a:xfrm>
            <a:off x="99491" y="3964523"/>
            <a:ext cx="3929366" cy="406406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BizTalk </a:t>
            </a:r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00EF669B-3A44-4D71-95A9-F5FA48FA8692}"/>
              </a:ext>
            </a:extLst>
          </p:cNvPr>
          <p:cNvPicPr>
            <a:picLocks noChangeAspect="1"/>
          </p:cNvPicPr>
          <p:nvPr userDrawn="1"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92" y="3328508"/>
            <a:ext cx="841181" cy="437414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AA85A25E-6DC0-482F-BB22-B3E3EE5886F1}"/>
              </a:ext>
            </a:extLst>
          </p:cNvPr>
          <p:cNvPicPr>
            <a:picLocks noChangeAspect="1"/>
          </p:cNvPicPr>
          <p:nvPr userDrawn="1"/>
        </p:nvPicPr>
        <p:blipFill>
          <a:blip r:embed="rId65" cstate="print">
            <a:extLst>
              <a:ext uri="{BEBA8EAE-BF5A-486C-A8C5-ECC9F3942E4B}">
                <a14:imgProps xmlns:a14="http://schemas.microsoft.com/office/drawing/2010/main">
                  <a14:imgLayer r:embed="rId66">
                    <a14:imgEffect>
                      <a14:backgroundRemoval t="2892" b="89989" l="3006" r="98349">
                        <a14:foregroundMark x1="11727" y1="67853" x2="11727" y2="67853"/>
                        <a14:foregroundMark x1="3048" y1="64961" x2="3048" y2="64961"/>
                        <a14:foregroundMark x1="94454" y1="79199" x2="94454" y2="79199"/>
                        <a14:foregroundMark x1="98349" y1="72970" x2="98349" y2="72970"/>
                        <a14:foregroundMark x1="46825" y1="23471" x2="46825" y2="23471"/>
                        <a14:foregroundMark x1="40728" y1="10901" x2="40728" y2="10901"/>
                        <a14:foregroundMark x1="44623" y1="9789" x2="44623" y2="9789"/>
                        <a14:foregroundMark x1="50042" y1="2892" x2="50042" y2="2892"/>
                        <a14:foregroundMark x1="55038" y1="10345" x2="55038" y2="10345"/>
                        <a14:foregroundMark x1="59356" y1="11457" x2="59356" y2="11457"/>
                        <a14:foregroundMark x1="50042" y1="31924" x2="50042" y2="319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329" y="3190226"/>
            <a:ext cx="1529274" cy="58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12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A5181376-E2CA-45CD-BF5C-6878805336F4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Senior Management Team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3380884-9D2A-4A57-A064-BF06BE8E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32" y="522629"/>
            <a:ext cx="1343238" cy="922295"/>
          </a:xfrm>
          <a:prstGeom prst="rect">
            <a:avLst/>
          </a:prstGeom>
        </p:spPr>
      </p:pic>
      <p:pic>
        <p:nvPicPr>
          <p:cNvPr id="28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9EF6533F-C153-4E3C-AE8D-4B50674A0AC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3"/>
          <a:stretch/>
        </p:blipFill>
        <p:spPr bwMode="auto">
          <a:xfrm>
            <a:off x="9999365" y="522629"/>
            <a:ext cx="1919365" cy="94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2D8E03B5-C044-4D25-997A-AAF159B4D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2064"/>
          <a:stretch/>
        </p:blipFill>
        <p:spPr>
          <a:xfrm>
            <a:off x="7968976" y="1449673"/>
            <a:ext cx="1665213" cy="438862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DA32DD2-CF3D-4433-AFF0-11F09911BE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" r="710"/>
          <a:stretch/>
        </p:blipFill>
        <p:spPr>
          <a:xfrm>
            <a:off x="2449571" y="1440460"/>
            <a:ext cx="2028700" cy="428781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EC64CBC-0213-4BD6-9429-AB4C944B6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4" t="10158" r="18493" b="4292"/>
          <a:stretch/>
        </p:blipFill>
        <p:spPr>
          <a:xfrm>
            <a:off x="5597862" y="1440460"/>
            <a:ext cx="1594007" cy="4287814"/>
          </a:xfrm>
          <a:prstGeom prst="rect">
            <a:avLst/>
          </a:prstGeom>
        </p:spPr>
      </p:pic>
      <p:pic>
        <p:nvPicPr>
          <p:cNvPr id="36" name="Picture 35" descr="A picture containing clothing&#10;&#10;Description generated with very high confidence">
            <a:extLst>
              <a:ext uri="{FF2B5EF4-FFF2-40B4-BE49-F238E27FC236}">
                <a16:creationId xmlns:a16="http://schemas.microsoft.com/office/drawing/2014/main" id="{02A51F34-A892-459E-A826-14E2513254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3"/>
          <a:stretch/>
        </p:blipFill>
        <p:spPr>
          <a:xfrm>
            <a:off x="842484" y="2518755"/>
            <a:ext cx="2288713" cy="42249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831113D-A989-4434-8D40-CC5F08E9FB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7" t="6739" r="18280" b="4356"/>
          <a:stretch/>
        </p:blipFill>
        <p:spPr>
          <a:xfrm>
            <a:off x="9204083" y="2443942"/>
            <a:ext cx="1659268" cy="434780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2A1DA9F-9EA4-4444-AB60-DFA2486E0D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7" t="934" r="2233" b="1273"/>
          <a:stretch/>
        </p:blipFill>
        <p:spPr>
          <a:xfrm>
            <a:off x="3516092" y="2369127"/>
            <a:ext cx="2676698" cy="436577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678A33A-0385-44E6-808C-20A6CB2DEC43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375" y="585871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57E0C33-98F4-4B9E-8371-D0FB7E8CF733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860" y="585871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6717DBC-FD3B-4C54-A800-C6F9188BE2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7" t="7158" r="19209" b="4325"/>
          <a:stretch/>
        </p:blipFill>
        <p:spPr>
          <a:xfrm>
            <a:off x="6664152" y="2518755"/>
            <a:ext cx="1960439" cy="428335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7586A2E-7EA4-40C4-84CE-222168413BAB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653" y="585871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C747345-EAD1-4987-91A6-F441C7E4A33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321" y="586749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1916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Development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612D9FC-E9C0-44F2-BD63-EC9577006C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37160" y="1895649"/>
            <a:ext cx="1584332" cy="4812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E1F581-2497-46F1-AC2C-E9FB934F50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20" y="1901433"/>
            <a:ext cx="1771321" cy="48125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A1CCE3-9D81-4FD4-8DCD-E241795E74F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874" y="2023710"/>
            <a:ext cx="1736644" cy="46819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E043E5-C7AB-42A4-9BB9-854272BB5425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Business Development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68E477-4A0D-4B4B-A436-BD9F97F00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" r="710"/>
          <a:stretch/>
        </p:blipFill>
        <p:spPr>
          <a:xfrm>
            <a:off x="717176" y="1790357"/>
            <a:ext cx="2329511" cy="4923601"/>
          </a:xfrm>
          <a:prstGeom prst="rect">
            <a:avLst/>
          </a:prstGeom>
        </p:spPr>
      </p:pic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6E1FD14F-369C-41DB-816B-7B90911C0B1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444" y="1895648"/>
            <a:ext cx="1659088" cy="48183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E98869-29DB-4071-B27C-B4DC631F957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17" y="1895648"/>
            <a:ext cx="1559836" cy="481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69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ment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0776C5ED-87A7-4CB1-A1BC-923410A706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321" y="444771"/>
            <a:ext cx="2226893" cy="102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17D3F7D-9F9E-49E5-A683-3254AE5748E6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Software Development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7EFEDA6-F49E-4616-AB16-1EE6FA4EF3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190" y="1470027"/>
            <a:ext cx="1468882" cy="3942790"/>
          </a:xfrm>
          <a:prstGeom prst="rect">
            <a:avLst/>
          </a:prstGeom>
        </p:spPr>
      </p:pic>
      <p:pic>
        <p:nvPicPr>
          <p:cNvPr id="17" name="Picture 16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55BADBF8-7B53-4C8A-8FFD-CAAB41B33D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645" y="1387366"/>
            <a:ext cx="1383304" cy="40552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843F47-0A29-441D-9A6D-5A4C747991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r="2387"/>
          <a:stretch/>
        </p:blipFill>
        <p:spPr>
          <a:xfrm>
            <a:off x="9882324" y="1340111"/>
            <a:ext cx="1335403" cy="40552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426A2C5-52DF-43F5-97EA-49E3B4BAD7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2" t="6102" r="21450" b="5641"/>
          <a:stretch/>
        </p:blipFill>
        <p:spPr>
          <a:xfrm>
            <a:off x="804773" y="1263535"/>
            <a:ext cx="1428071" cy="41492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7F0F5FF-0106-41A3-85D2-325D952D7D6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35" y="1470026"/>
            <a:ext cx="1409292" cy="39427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98A1DF6-F564-48A9-BD59-6A23B459A3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859" y="1450233"/>
            <a:ext cx="1636589" cy="39923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2C0566A-9E8F-475B-875D-4F703F2CF9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8" t="10531" r="20877" b="4550"/>
          <a:stretch/>
        </p:blipFill>
        <p:spPr>
          <a:xfrm>
            <a:off x="3305016" y="2834905"/>
            <a:ext cx="1472802" cy="399237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8387E1B-A506-4EC1-8B46-0C697F740F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1" t="7207" r="16714" b="4552"/>
          <a:stretch/>
        </p:blipFill>
        <p:spPr>
          <a:xfrm>
            <a:off x="7097470" y="2681666"/>
            <a:ext cx="1468469" cy="41456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68473D5-294C-4000-8CBC-61FFFFC0AD86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780" y="2634232"/>
            <a:ext cx="1582487" cy="415403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77D4530-EA11-415D-8232-930F5C55F5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3" t="9240" r="21047" b="3290"/>
          <a:stretch/>
        </p:blipFill>
        <p:spPr>
          <a:xfrm>
            <a:off x="1681933" y="2651761"/>
            <a:ext cx="1409292" cy="42062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8672286-A80F-406F-800F-108C7B7E39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2" t="7865" r="8749" b="5196"/>
          <a:stretch/>
        </p:blipFill>
        <p:spPr>
          <a:xfrm>
            <a:off x="53263" y="2651761"/>
            <a:ext cx="1428072" cy="42062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3228178-D115-48C2-AA59-D081771223A6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509" y="5781722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C9A0EFB-244F-4E8B-ACCA-27907EAAE50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515" y="2787471"/>
            <a:ext cx="2034259" cy="399237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DEE4E5D-D141-4BB5-94A3-CFF639D44D11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767" y="2710722"/>
            <a:ext cx="1306179" cy="410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11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ltancy Services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http://www.gbbuk.com/wp-content/uploads/2012/10/CharteredEngineerC3.png">
            <a:extLst>
              <a:ext uri="{FF2B5EF4-FFF2-40B4-BE49-F238E27FC236}">
                <a16:creationId xmlns:a16="http://schemas.microsoft.com/office/drawing/2014/main" id="{799A18BD-B668-4977-ABCB-0C4B370D568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2" y="538400"/>
            <a:ext cx="2327986" cy="89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F970B55D-75D4-449D-B355-737A4277472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3"/>
          <a:stretch/>
        </p:blipFill>
        <p:spPr bwMode="auto">
          <a:xfrm>
            <a:off x="9891193" y="538400"/>
            <a:ext cx="1919365" cy="94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FC205FB-A323-4A41-8D98-CF55F23C8ED0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Consultancy Services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E87021-67B4-4D49-84FA-A2305E7B50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8" t="9328" r="20582" b="5301"/>
          <a:stretch/>
        </p:blipFill>
        <p:spPr>
          <a:xfrm>
            <a:off x="6220040" y="1837112"/>
            <a:ext cx="1782252" cy="4897629"/>
          </a:xfrm>
          <a:prstGeom prst="rect">
            <a:avLst/>
          </a:prstGeom>
        </p:spPr>
      </p:pic>
      <p:pic>
        <p:nvPicPr>
          <p:cNvPr id="12" name="Picture 11" descr="A picture containing clothing&#10;&#10;Description generated with very high confidence">
            <a:extLst>
              <a:ext uri="{FF2B5EF4-FFF2-40B4-BE49-F238E27FC236}">
                <a16:creationId xmlns:a16="http://schemas.microsoft.com/office/drawing/2014/main" id="{B3EBE884-7B9C-46A8-9FA8-3DDC666A1A0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067" y="1768895"/>
            <a:ext cx="2691895" cy="49079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CB4081-416F-4533-A5E8-A3C75EA0BC5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957" y="5805491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F551BA-F9DD-4B9B-8096-DF7DAA1A0DE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38" y="1837112"/>
            <a:ext cx="1782252" cy="4897629"/>
          </a:xfrm>
          <a:prstGeom prst="rect">
            <a:avLst/>
          </a:prstGeom>
        </p:spPr>
      </p:pic>
      <p:pic>
        <p:nvPicPr>
          <p:cNvPr id="24" name="Picture 23" descr="A close up of a mask&#10;&#10;Description generated with high confidence">
            <a:extLst>
              <a:ext uri="{FF2B5EF4-FFF2-40B4-BE49-F238E27FC236}">
                <a16:creationId xmlns:a16="http://schemas.microsoft.com/office/drawing/2014/main" id="{6CD7FD4F-EFEB-4717-B9D5-FE8FAEBB442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848" y="1837111"/>
            <a:ext cx="1682917" cy="489762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2C0C667-D913-4197-8C3A-C96F9E4E697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879" y="5800654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E076B3-10EA-4192-A3F0-6B8534E5984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716" y="5800654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3862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 Engineering Te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05A48BF-BB33-4A26-A651-3A17AFF9A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3" t="7490" r="21644" b="4784"/>
          <a:stretch/>
        </p:blipFill>
        <p:spPr>
          <a:xfrm>
            <a:off x="4150359" y="1928554"/>
            <a:ext cx="1580726" cy="48003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8C7925-3446-458A-9583-FE2161786A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3" t="5699" r="22981" b="5041"/>
          <a:stretch/>
        </p:blipFill>
        <p:spPr>
          <a:xfrm>
            <a:off x="5870215" y="1845426"/>
            <a:ext cx="1553050" cy="48834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C471423-A3BF-4C92-9D98-A33AB77532B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021" y="1990940"/>
            <a:ext cx="2190650" cy="473791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00C0BFD-614F-4266-A83F-00926151B6E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32" y="582602"/>
            <a:ext cx="1343238" cy="922295"/>
          </a:xfrm>
          <a:prstGeom prst="rect">
            <a:avLst/>
          </a:prstGeom>
        </p:spPr>
      </p:pic>
      <p:pic>
        <p:nvPicPr>
          <p:cNvPr id="28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8D36FD85-3C95-4052-843E-61BC6656399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3"/>
          <a:stretch/>
        </p:blipFill>
        <p:spPr bwMode="auto">
          <a:xfrm>
            <a:off x="9999365" y="526423"/>
            <a:ext cx="1919365" cy="94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BA9073C-35BF-4832-A9CA-D2DB9D01DFA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740" y="2037042"/>
            <a:ext cx="1676111" cy="469181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FCB6D00-459C-4FC8-90A0-AF529DC3E672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Support, Engineering &amp; Test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13" name="Picture 12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7789530F-5846-4028-A6C9-4898ABBC60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2064"/>
          <a:stretch/>
        </p:blipFill>
        <p:spPr>
          <a:xfrm>
            <a:off x="7615130" y="2037042"/>
            <a:ext cx="1817689" cy="47904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A5C79B-3489-4B8C-BB53-BC54E56AF7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5" t="6860" r="19770" b="4252"/>
          <a:stretch/>
        </p:blipFill>
        <p:spPr>
          <a:xfrm>
            <a:off x="380480" y="1865819"/>
            <a:ext cx="1788001" cy="48630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FE737B-BCB3-4661-8E77-C46C3EAE241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18" y="5810328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07695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Office 36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01CD5A0-D459-4585-8795-D4C00976ECA6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C0487C-B445-47BF-8B6F-02975D3B87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8196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6F963C0-2C1A-4D1B-9D74-6B3AF4288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F106E4E-B771-4321-8217-E4D5B1C4DA4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5694044"/>
      </p:ext>
    </p:extLst>
  </p:cSld>
  <p:clrMapOvr>
    <a:masterClrMapping/>
  </p:clrMapOvr>
  <p:transition spd="slow">
    <p:push dir="u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 and IT Te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78FA947-B534-4519-91F5-32745FE079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315" y="1321324"/>
            <a:ext cx="2854006" cy="56278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A52E40C-36B1-4F86-AB41-F529328125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3" r="15420"/>
          <a:stretch/>
        </p:blipFill>
        <p:spPr>
          <a:xfrm>
            <a:off x="8707411" y="1597371"/>
            <a:ext cx="2528126" cy="53708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7AD894-4B0A-4952-A6F3-F572306D25D8}"/>
              </a:ext>
            </a:extLst>
          </p:cNvPr>
          <p:cNvSpPr txBox="1"/>
          <p:nvPr userDrawn="1"/>
        </p:nvSpPr>
        <p:spPr>
          <a:xfrm>
            <a:off x="516693" y="678996"/>
            <a:ext cx="5357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Creative Design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DCB257-A8BF-45DA-8859-46A6F2BD6797}"/>
              </a:ext>
            </a:extLst>
          </p:cNvPr>
          <p:cNvSpPr txBox="1"/>
          <p:nvPr userDrawn="1"/>
        </p:nvSpPr>
        <p:spPr>
          <a:xfrm>
            <a:off x="7599623" y="678997"/>
            <a:ext cx="28040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IT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509E682-B1D1-44A4-922D-D8051E5146B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878" y="5810328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D0F283-089C-49EB-85B3-0ED09F08F4C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11" y="1497747"/>
            <a:ext cx="3994873" cy="564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0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46100"/>
            <a:ext cx="10515600" cy="574712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25000"/>
              </a:lnSpc>
              <a:defRPr sz="4400">
                <a:solidFill>
                  <a:srgbClr val="21B9EC"/>
                </a:solidFill>
              </a:defRPr>
            </a:lvl1pPr>
          </a:lstStyle>
          <a:p>
            <a:r>
              <a:rPr lang="en-US" dirty="0"/>
              <a:t>Click to edit Agenda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999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C4D2E8-A044-47D8-AC09-65B3F686C510}"/>
              </a:ext>
            </a:extLst>
          </p:cNvPr>
          <p:cNvSpPr/>
          <p:nvPr userDrawn="1"/>
        </p:nvSpPr>
        <p:spPr>
          <a:xfrm>
            <a:off x="0" y="224119"/>
            <a:ext cx="12192000" cy="6490450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6428B4-A13D-4C53-847F-E8E0DE721A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63752"/>
            <a:ext cx="12192000" cy="579424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3E607E9D-F2D5-4E4A-A958-DBC569F401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5812"/>
            <a:ext cx="10515600" cy="350445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25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Agenda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776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0642F9-9403-4943-96D1-52A2A228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859" y="2141208"/>
            <a:ext cx="9054353" cy="194669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400">
                <a:solidFill>
                  <a:srgbClr val="40404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C078E42-1FAB-4120-BE37-D87EC42898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59859" y="4285978"/>
            <a:ext cx="905435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 i="1" baseline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citation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4F5B03-E710-4670-85A7-B7DFDD83229B}"/>
              </a:ext>
            </a:extLst>
          </p:cNvPr>
          <p:cNvSpPr txBox="1"/>
          <p:nvPr userDrawn="1"/>
        </p:nvSpPr>
        <p:spPr>
          <a:xfrm>
            <a:off x="653934" y="1769377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 dirty="0">
                <a:solidFill>
                  <a:schemeClr val="accent2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370A25-06B1-4183-80DD-2234671A6187}"/>
              </a:ext>
            </a:extLst>
          </p:cNvPr>
          <p:cNvSpPr txBox="1"/>
          <p:nvPr userDrawn="1"/>
        </p:nvSpPr>
        <p:spPr>
          <a:xfrm rot="10800000">
            <a:off x="10327370" y="2348663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 dirty="0">
                <a:solidFill>
                  <a:schemeClr val="accent2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99429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C4D2E8-A044-47D8-AC09-65B3F686C510}"/>
              </a:ext>
            </a:extLst>
          </p:cNvPr>
          <p:cNvSpPr/>
          <p:nvPr userDrawn="1"/>
        </p:nvSpPr>
        <p:spPr>
          <a:xfrm>
            <a:off x="0" y="233082"/>
            <a:ext cx="12192000" cy="6481483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043E74-8E28-406E-9AC3-72420AEC98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63704"/>
            <a:ext cx="12192100" cy="579429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96F72CE-91E5-4B36-8EFE-B2346C7BE3C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559859" y="814431"/>
            <a:ext cx="9054353" cy="194669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90F2D10-0255-4C9D-829D-414BFD35DA6B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559859" y="2959201"/>
            <a:ext cx="905435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 i="1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citation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0DFB7D-4777-49A0-8AD5-1A4157601731}"/>
              </a:ext>
            </a:extLst>
          </p:cNvPr>
          <p:cNvSpPr txBox="1"/>
          <p:nvPr userDrawn="1"/>
        </p:nvSpPr>
        <p:spPr>
          <a:xfrm>
            <a:off x="653934" y="442600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 dirty="0">
                <a:solidFill>
                  <a:schemeClr val="bg1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75768E-4B40-49CD-8136-A5BC01BAEDE8}"/>
              </a:ext>
            </a:extLst>
          </p:cNvPr>
          <p:cNvSpPr txBox="1"/>
          <p:nvPr userDrawn="1"/>
        </p:nvSpPr>
        <p:spPr>
          <a:xfrm rot="10800000">
            <a:off x="10327370" y="1021886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 dirty="0">
                <a:solidFill>
                  <a:schemeClr val="bg1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34824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325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063750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063750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688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842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900238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724150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900238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724150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05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6515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18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39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C4D2E8-A044-47D8-AC09-65B3F686C510}"/>
              </a:ext>
            </a:extLst>
          </p:cNvPr>
          <p:cNvSpPr/>
          <p:nvPr userDrawn="1"/>
        </p:nvSpPr>
        <p:spPr>
          <a:xfrm>
            <a:off x="0" y="233083"/>
            <a:ext cx="12192000" cy="6499411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097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SharePoi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AC388F2-450D-4957-92B4-5D3C45AF3D1C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76DF90-2252-4620-BE92-523BBB9E4F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51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DA3D20F-4B8A-44DD-9C4D-15EDC3330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CB03AAB-F6C3-4820-AB9F-B23A2F87988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6025612"/>
      </p:ext>
    </p:extLst>
  </p:cSld>
  <p:clrMapOvr>
    <a:masterClrMapping/>
  </p:clrMapOvr>
  <p:transition spd="slow">
    <p:push dir="u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0542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988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937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5937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376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 are hiring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B203EA4-B77F-4029-A828-90F558EA9D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12175"/>
            <a:ext cx="10515600" cy="10723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Interested in a career at Black Marble?</a:t>
            </a:r>
          </a:p>
          <a:p>
            <a:pPr lvl="0"/>
            <a:r>
              <a:rPr lang="en-US"/>
              <a:t>Do you thrive on a challenge?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1E960F0-4ACB-4BF9-B4E8-630BAADA1303}"/>
              </a:ext>
            </a:extLst>
          </p:cNvPr>
          <p:cNvSpPr txBox="1">
            <a:spLocks/>
          </p:cNvSpPr>
          <p:nvPr userDrawn="1"/>
        </p:nvSpPr>
        <p:spPr>
          <a:xfrm>
            <a:off x="847724" y="583334"/>
            <a:ext cx="10506075" cy="1137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1B9E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We are recruiting!</a:t>
            </a: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3A057D-95FD-46D9-BC5E-3DFD04D8F928}"/>
              </a:ext>
            </a:extLst>
          </p:cNvPr>
          <p:cNvSpPr/>
          <p:nvPr userDrawn="1"/>
        </p:nvSpPr>
        <p:spPr>
          <a:xfrm>
            <a:off x="838199" y="2975956"/>
            <a:ext cx="10515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/>
              <a:t>If you think you could add value to our team;</a:t>
            </a:r>
          </a:p>
          <a:p>
            <a:pPr lvl="0"/>
            <a:r>
              <a:rPr lang="en-US" sz="2400"/>
              <a:t>Please email your CV and covering letter to: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E404D4-B3AB-4D21-93EA-7959E13A3266}"/>
              </a:ext>
            </a:extLst>
          </p:cNvPr>
          <p:cNvSpPr txBox="1"/>
          <p:nvPr userDrawn="1"/>
        </p:nvSpPr>
        <p:spPr>
          <a:xfrm>
            <a:off x="1508792" y="4068703"/>
            <a:ext cx="2590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Segoe UI" panose="020B0502040204020203" pitchFamily="34" charset="0"/>
                <a:cs typeface="Segoe UI" panose="020B0502040204020203" pitchFamily="34" charset="0"/>
              </a:rPr>
              <a:t>hr@blackmarble.com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4E239D-3B8A-443C-BC0A-FE56A2F6BF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19" y="4007031"/>
            <a:ext cx="525927" cy="52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4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echnolog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8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5861" y="3586300"/>
            <a:ext cx="2335956" cy="41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61" y="5020172"/>
            <a:ext cx="2280406" cy="45530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11"/>
          <a:stretch/>
        </p:blipFill>
        <p:spPr bwMode="auto">
          <a:xfrm>
            <a:off x="1195861" y="1386515"/>
            <a:ext cx="1916918" cy="41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C:\Users\rik\Pictures\BizTalk_h_rgb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76" y="4236734"/>
            <a:ext cx="1459945" cy="553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61" y="2104299"/>
            <a:ext cx="3810000" cy="4191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61" y="2882282"/>
            <a:ext cx="1538342" cy="4322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E1488F-EA56-4459-821B-7504597828B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49" y="586464"/>
            <a:ext cx="1881313" cy="6585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D8D456-FF5E-4E9E-91D7-EFBB4E1034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5" t="-1379"/>
          <a:stretch/>
        </p:blipFill>
        <p:spPr>
          <a:xfrm>
            <a:off x="1747231" y="5698179"/>
            <a:ext cx="1598323" cy="5117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0F2292-FB02-4477-9AC2-1A248BB6C2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79" r="79165"/>
          <a:stretch/>
        </p:blipFill>
        <p:spPr>
          <a:xfrm>
            <a:off x="1168565" y="5725475"/>
            <a:ext cx="420658" cy="5117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009265-F8B0-4C89-8536-C06CACC97C1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2" y="3829440"/>
            <a:ext cx="4352925" cy="13620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B3C2C34-C330-4955-8D17-5EEBD8076999}"/>
              </a:ext>
            </a:extLst>
          </p:cNvPr>
          <p:cNvPicPr/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656095"/>
            <a:ext cx="3084946" cy="139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74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9230F95-288E-44FD-8EDB-F414597163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2" y="3829440"/>
            <a:ext cx="4352925" cy="13620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7F0D8A-AFB2-40E9-A740-A4DF72C93CB4}"/>
              </a:ext>
            </a:extLst>
          </p:cNvPr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656095"/>
            <a:ext cx="3084946" cy="139188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3AFBFB1-5CAF-4917-AFD5-3CBC80BC3D57}"/>
              </a:ext>
            </a:extLst>
          </p:cNvPr>
          <p:cNvGrpSpPr/>
          <p:nvPr userDrawn="1"/>
        </p:nvGrpSpPr>
        <p:grpSpPr>
          <a:xfrm>
            <a:off x="1291641" y="1529838"/>
            <a:ext cx="3499690" cy="3890817"/>
            <a:chOff x="1291641" y="1263831"/>
            <a:chExt cx="3499690" cy="389081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438DFBC-9CEE-4BA5-A4AE-265C3775E896}"/>
                </a:ext>
              </a:extLst>
            </p:cNvPr>
            <p:cNvGrpSpPr/>
            <p:nvPr userDrawn="1"/>
          </p:nvGrpSpPr>
          <p:grpSpPr>
            <a:xfrm>
              <a:off x="1891178" y="1325503"/>
              <a:ext cx="2900153" cy="3780370"/>
              <a:chOff x="2165754" y="1342129"/>
              <a:chExt cx="2900153" cy="3780370"/>
            </a:xfrm>
          </p:grpSpPr>
          <p:sp>
            <p:nvSpPr>
              <p:cNvPr id="26" name="TextBox 25"/>
              <p:cNvSpPr txBox="1"/>
              <p:nvPr userDrawn="1"/>
            </p:nvSpPr>
            <p:spPr>
              <a:xfrm>
                <a:off x="2165754" y="1342129"/>
                <a:ext cx="29001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sales@blackmarble.com</a:t>
                </a:r>
              </a:p>
            </p:txBody>
          </p:sp>
          <p:sp>
            <p:nvSpPr>
              <p:cNvPr id="27" name="TextBox 26"/>
              <p:cNvSpPr txBox="1"/>
              <p:nvPr userDrawn="1"/>
            </p:nvSpPr>
            <p:spPr>
              <a:xfrm>
                <a:off x="2165754" y="2177949"/>
                <a:ext cx="24465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+44 (0)1274 300175</a:t>
                </a:r>
              </a:p>
            </p:txBody>
          </p:sp>
          <p:sp>
            <p:nvSpPr>
              <p:cNvPr id="28" name="TextBox 27"/>
              <p:cNvSpPr txBox="1"/>
              <p:nvPr userDrawn="1"/>
            </p:nvSpPr>
            <p:spPr>
              <a:xfrm>
                <a:off x="2165754" y="3017784"/>
                <a:ext cx="18085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@</a:t>
                </a:r>
                <a:r>
                  <a:rPr lang="en-GB" sz="2000" err="1">
                    <a:latin typeface="Segoe UI" panose="020B0502040204020203" pitchFamily="34" charset="0"/>
                    <a:cs typeface="Segoe UI" panose="020B0502040204020203" pitchFamily="34" charset="0"/>
                  </a:rPr>
                  <a:t>blackmarble</a:t>
                </a:r>
                <a:endParaRPr lang="en-GB" sz="2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" name="TextBox 28"/>
              <p:cNvSpPr txBox="1"/>
              <p:nvPr userDrawn="1"/>
            </p:nvSpPr>
            <p:spPr>
              <a:xfrm>
                <a:off x="2165754" y="3874240"/>
                <a:ext cx="21175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Black Marble Ltd.</a:t>
                </a:r>
              </a:p>
            </p:txBody>
          </p:sp>
          <p:sp>
            <p:nvSpPr>
              <p:cNvPr id="30" name="TextBox 29"/>
              <p:cNvSpPr txBox="1"/>
              <p:nvPr userDrawn="1"/>
            </p:nvSpPr>
            <p:spPr>
              <a:xfrm>
                <a:off x="2165754" y="4722389"/>
                <a:ext cx="164019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Black Marble</a:t>
                </a:r>
              </a:p>
            </p:txBody>
          </p: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571EB59-9EA3-445F-B9FB-6CAFCCEA65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3227" y="3788893"/>
              <a:ext cx="525927" cy="525927"/>
            </a:xfrm>
            <a:prstGeom prst="rect">
              <a:avLst/>
            </a:prstGeom>
          </p:spPr>
        </p:pic>
        <p:pic>
          <p:nvPicPr>
            <p:cNvPr id="41" name="Picture 40" descr="A picture containing vector graphics&#10;&#10;Description generated with high confidence">
              <a:extLst>
                <a:ext uri="{FF2B5EF4-FFF2-40B4-BE49-F238E27FC236}">
                  <a16:creationId xmlns:a16="http://schemas.microsoft.com/office/drawing/2014/main" id="{964CB87B-38F7-4EC0-85D0-3189C70EED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3" y="4628721"/>
              <a:ext cx="525927" cy="525927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31B3303-060D-4427-9767-CF5C67349C8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305" y="1263831"/>
              <a:ext cx="525927" cy="525927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4DBED80-87C0-4596-984D-E93AB7FB83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1" y="2109237"/>
              <a:ext cx="525927" cy="525927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5CCE034-0251-4837-8F69-75C04DBE14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2" y="2949065"/>
              <a:ext cx="525927" cy="5259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773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g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6F5A7D6-08CE-4B85-8F98-35C6D3C10C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2" y="3829439"/>
            <a:ext cx="4352925" cy="13620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AC7E1C-4D2B-408C-B533-FD954BC786F1}"/>
              </a:ext>
            </a:extLst>
          </p:cNvPr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656094"/>
            <a:ext cx="3084946" cy="1391888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807134C1-5624-46CB-A533-667427C3E0BC}"/>
              </a:ext>
            </a:extLst>
          </p:cNvPr>
          <p:cNvGrpSpPr/>
          <p:nvPr userDrawn="1"/>
        </p:nvGrpSpPr>
        <p:grpSpPr>
          <a:xfrm>
            <a:off x="1291641" y="1591509"/>
            <a:ext cx="3494881" cy="3829145"/>
            <a:chOff x="1291641" y="1325503"/>
            <a:chExt cx="3494881" cy="382914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98468A7-9434-442F-B94E-6F06A15E2DBC}"/>
                </a:ext>
              </a:extLst>
            </p:cNvPr>
            <p:cNvGrpSpPr/>
            <p:nvPr userDrawn="1"/>
          </p:nvGrpSpPr>
          <p:grpSpPr>
            <a:xfrm>
              <a:off x="1891178" y="1325503"/>
              <a:ext cx="2895344" cy="3780370"/>
              <a:chOff x="2165754" y="1342129"/>
              <a:chExt cx="2895344" cy="3780370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56D64A-F51C-4057-B711-1B779E4EBF68}"/>
                  </a:ext>
                </a:extLst>
              </p:cNvPr>
              <p:cNvSpPr txBox="1"/>
              <p:nvPr userDrawn="1"/>
            </p:nvSpPr>
            <p:spPr>
              <a:xfrm>
                <a:off x="2165754" y="1342129"/>
                <a:ext cx="289534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Blogs.blackmarble.co.uk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3517E42-4C3C-4BF9-B31F-5BD0C2E46F78}"/>
                  </a:ext>
                </a:extLst>
              </p:cNvPr>
              <p:cNvSpPr txBox="1"/>
              <p:nvPr userDrawn="1"/>
            </p:nvSpPr>
            <p:spPr>
              <a:xfrm>
                <a:off x="2165754" y="2177949"/>
                <a:ext cx="24465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+44 (0)1274 300175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4E35C6B-A570-48C8-A9BE-21926AADC4CE}"/>
                  </a:ext>
                </a:extLst>
              </p:cNvPr>
              <p:cNvSpPr txBox="1"/>
              <p:nvPr userDrawn="1"/>
            </p:nvSpPr>
            <p:spPr>
              <a:xfrm>
                <a:off x="2165754" y="3017784"/>
                <a:ext cx="18085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@</a:t>
                </a:r>
                <a:r>
                  <a:rPr lang="en-GB" sz="2000" err="1">
                    <a:latin typeface="Segoe UI" panose="020B0502040204020203" pitchFamily="34" charset="0"/>
                    <a:cs typeface="Segoe UI" panose="020B0502040204020203" pitchFamily="34" charset="0"/>
                  </a:rPr>
                  <a:t>blackmarble</a:t>
                </a:r>
                <a:endParaRPr lang="en-GB" sz="2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60F35EA-31B9-4433-8F12-E06007AB9DE3}"/>
                  </a:ext>
                </a:extLst>
              </p:cNvPr>
              <p:cNvSpPr txBox="1"/>
              <p:nvPr userDrawn="1"/>
            </p:nvSpPr>
            <p:spPr>
              <a:xfrm>
                <a:off x="2165754" y="3874240"/>
                <a:ext cx="21175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Black Marble Ltd.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9BA172A-8640-4969-B89E-7835F64EBA53}"/>
                  </a:ext>
                </a:extLst>
              </p:cNvPr>
              <p:cNvSpPr txBox="1"/>
              <p:nvPr userDrawn="1"/>
            </p:nvSpPr>
            <p:spPr>
              <a:xfrm>
                <a:off x="2165754" y="4722389"/>
                <a:ext cx="164019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Black Marble</a:t>
                </a:r>
              </a:p>
            </p:txBody>
          </p:sp>
        </p:grp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1EFD5AC-2748-455D-B5F5-E13CAFA93F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3227" y="3788893"/>
              <a:ext cx="525927" cy="525927"/>
            </a:xfrm>
            <a:prstGeom prst="rect">
              <a:avLst/>
            </a:prstGeom>
          </p:spPr>
        </p:pic>
        <p:pic>
          <p:nvPicPr>
            <p:cNvPr id="31" name="Picture 30" descr="A picture containing vector graphics&#10;&#10;Description generated with high confidence">
              <a:extLst>
                <a:ext uri="{FF2B5EF4-FFF2-40B4-BE49-F238E27FC236}">
                  <a16:creationId xmlns:a16="http://schemas.microsoft.com/office/drawing/2014/main" id="{F313EFEC-6FF6-4774-9AEC-553A43D068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3" y="4628721"/>
              <a:ext cx="525927" cy="525927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028C6D3-28D5-4C73-9FF4-320AEA969E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1" y="2109237"/>
              <a:ext cx="525927" cy="525927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1A521D7-E4FD-4F9B-9AA4-F49B4DB2E6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2" y="2949065"/>
              <a:ext cx="525927" cy="525927"/>
            </a:xfrm>
            <a:prstGeom prst="rect">
              <a:avLst/>
            </a:prstGeom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95C1222-D877-469B-9916-9B99B22202C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641" y="1538150"/>
            <a:ext cx="525927" cy="52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2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On-Prem vs On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F0A05A-2A1B-4AC8-B503-B40344BAF079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8F01FA-87DE-4E88-8407-2CB44C2E1A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579754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DD21785-DD8B-4E04-BAC2-C7C39D64C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B31B2BB-E1DB-4B28-AC8A-980E43492F2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0766866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Public Sect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9EFE2E8-53B7-4E77-BD6B-E7240C696AB6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F2660-02A2-4CED-845C-F542FD487B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31163" y="1473370"/>
            <a:ext cx="13260651" cy="68315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9D9291F-9CCB-4B5D-B7B1-5EA4FA492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9B9800E-82DE-4AB1-ABB8-158987514B3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5738583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A4D11EE-E7AA-46F3-A48B-96D86DF5FB91}"/>
              </a:ext>
            </a:extLst>
          </p:cNvPr>
          <p:cNvSpPr/>
          <p:nvPr userDrawn="1"/>
        </p:nvSpPr>
        <p:spPr>
          <a:xfrm>
            <a:off x="0" y="1"/>
            <a:ext cx="12192000" cy="2301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E1AAA1-27FC-4F26-BB5F-0FD0A859033F}"/>
              </a:ext>
            </a:extLst>
          </p:cNvPr>
          <p:cNvSpPr txBox="1"/>
          <p:nvPr userDrawn="1"/>
        </p:nvSpPr>
        <p:spPr>
          <a:xfrm>
            <a:off x="728749" y="-36860"/>
            <a:ext cx="2161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+44 1274 300 175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8D2433-DC18-403F-BB27-9C944A390E15}"/>
              </a:ext>
            </a:extLst>
          </p:cNvPr>
          <p:cNvSpPr txBox="1"/>
          <p:nvPr userDrawn="1"/>
        </p:nvSpPr>
        <p:spPr>
          <a:xfrm>
            <a:off x="9235438" y="-45825"/>
            <a:ext cx="2161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blackmarble.com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D072D3-C1B7-4E1C-B3B8-0ECFC80969D3}"/>
              </a:ext>
            </a:extLst>
          </p:cNvPr>
          <p:cNvSpPr/>
          <p:nvPr userDrawn="1"/>
        </p:nvSpPr>
        <p:spPr>
          <a:xfrm>
            <a:off x="0" y="6714565"/>
            <a:ext cx="12192000" cy="143435"/>
          </a:xfrm>
          <a:prstGeom prst="rect">
            <a:avLst/>
          </a:prstGeom>
          <a:solidFill>
            <a:srgbClr val="1F8C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511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650" r:id="rId3"/>
    <p:sldLayoutId id="2147483740" r:id="rId4"/>
    <p:sldLayoutId id="2147483741" r:id="rId5"/>
    <p:sldLayoutId id="2147483743" r:id="rId6"/>
    <p:sldLayoutId id="2147483742" r:id="rId7"/>
    <p:sldLayoutId id="2147483744" r:id="rId8"/>
    <p:sldLayoutId id="2147483745" r:id="rId9"/>
    <p:sldLayoutId id="2147483746" r:id="rId10"/>
    <p:sldLayoutId id="2147483765" r:id="rId11"/>
    <p:sldLayoutId id="2147483748" r:id="rId12"/>
    <p:sldLayoutId id="2147483747" r:id="rId13"/>
    <p:sldLayoutId id="2147483752" r:id="rId14"/>
    <p:sldLayoutId id="2147483766" r:id="rId15"/>
    <p:sldLayoutId id="2147483753" r:id="rId16"/>
    <p:sldLayoutId id="2147483767" r:id="rId17"/>
    <p:sldLayoutId id="2147483754" r:id="rId18"/>
    <p:sldLayoutId id="2147483755" r:id="rId19"/>
    <p:sldLayoutId id="2147483756" r:id="rId20"/>
    <p:sldLayoutId id="2147483757" r:id="rId21"/>
    <p:sldLayoutId id="2147483758" r:id="rId22"/>
    <p:sldLayoutId id="2147483759" r:id="rId23"/>
    <p:sldLayoutId id="2147483760" r:id="rId24"/>
    <p:sldLayoutId id="2147483761" r:id="rId25"/>
    <p:sldLayoutId id="2147483763" r:id="rId26"/>
    <p:sldLayoutId id="2147483762" r:id="rId27"/>
    <p:sldLayoutId id="2147483750" r:id="rId28"/>
    <p:sldLayoutId id="2147483751" r:id="rId29"/>
    <p:sldLayoutId id="2147483660" r:id="rId30"/>
    <p:sldLayoutId id="2147483736" r:id="rId31"/>
    <p:sldLayoutId id="2147483737" r:id="rId32"/>
    <p:sldLayoutId id="2147483738" r:id="rId33"/>
    <p:sldLayoutId id="2147483684" r:id="rId34"/>
    <p:sldLayoutId id="2147483769" r:id="rId35"/>
    <p:sldLayoutId id="2147483775" r:id="rId36"/>
    <p:sldLayoutId id="2147483776" r:id="rId37"/>
    <p:sldLayoutId id="2147483697" r:id="rId38"/>
    <p:sldLayoutId id="2147483725" r:id="rId39"/>
    <p:sldLayoutId id="2147483726" r:id="rId40"/>
    <p:sldLayoutId id="2147483768" r:id="rId41"/>
    <p:sldLayoutId id="2147483700" r:id="rId42"/>
    <p:sldLayoutId id="2147483731" r:id="rId43"/>
    <p:sldLayoutId id="2147483699" r:id="rId44"/>
    <p:sldLayoutId id="2147483701" r:id="rId45"/>
    <p:sldLayoutId id="2147483717" r:id="rId46"/>
    <p:sldLayoutId id="2147483710" r:id="rId47"/>
    <p:sldLayoutId id="2147483714" r:id="rId48"/>
    <p:sldLayoutId id="2147483732" r:id="rId49"/>
    <p:sldLayoutId id="2147483709" r:id="rId50"/>
    <p:sldLayoutId id="2147483739" r:id="rId51"/>
    <p:sldLayoutId id="2147483707" r:id="rId52"/>
    <p:sldLayoutId id="2147483716" r:id="rId53"/>
    <p:sldLayoutId id="2147483728" r:id="rId54"/>
    <p:sldLayoutId id="2147483703" r:id="rId55"/>
    <p:sldLayoutId id="2147483727" r:id="rId56"/>
    <p:sldLayoutId id="2147483721" r:id="rId57"/>
    <p:sldLayoutId id="2147483722" r:id="rId58"/>
    <p:sldLayoutId id="2147483723" r:id="rId59"/>
    <p:sldLayoutId id="2147483704" r:id="rId60"/>
    <p:sldLayoutId id="2147483665" r:id="rId61"/>
    <p:sldLayoutId id="2147483749" r:id="rId62"/>
    <p:sldLayoutId id="2147483664" r:id="rId63"/>
    <p:sldLayoutId id="2147483773" r:id="rId64"/>
    <p:sldLayoutId id="2147483652" r:id="rId65"/>
    <p:sldLayoutId id="2147483653" r:id="rId66"/>
    <p:sldLayoutId id="2147483654" r:id="rId67"/>
    <p:sldLayoutId id="2147483655" r:id="rId68"/>
    <p:sldLayoutId id="2147483774" r:id="rId69"/>
    <p:sldLayoutId id="2147483658" r:id="rId70"/>
    <p:sldLayoutId id="2147483659" r:id="rId71"/>
    <p:sldLayoutId id="2147483724" r:id="rId72"/>
    <p:sldLayoutId id="2147483662" r:id="rId73"/>
    <p:sldLayoutId id="2147483663" r:id="rId74"/>
    <p:sldLayoutId id="2147483685" r:id="rId7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21B9E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17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6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MQ0G9eXczE" TargetMode="External"/><Relationship Id="rId2" Type="http://schemas.openxmlformats.org/officeDocument/2006/relationships/hyperlink" Target="https://www.youtube.com/user/BlackMarbleLtd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ev.azure.com/richardfennell/GitHub" TargetMode="External"/><Relationship Id="rId5" Type="http://schemas.openxmlformats.org/officeDocument/2006/relationships/hyperlink" Target="https://github.com/rfennell/Presentations" TargetMode="External"/><Relationship Id="rId4" Type="http://schemas.openxmlformats.org/officeDocument/2006/relationships/hyperlink" Target="https://github.com/rfennell/AzurePipelines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EF5A6A-B779-4015-9AF9-33689DDD1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2729372"/>
            <a:ext cx="6703880" cy="1315448"/>
          </a:xfrm>
        </p:spPr>
        <p:txBody>
          <a:bodyPr>
            <a:normAutofit/>
          </a:bodyPr>
          <a:lstStyle/>
          <a:p>
            <a:r>
              <a:rPr lang="en-GB" sz="3600" dirty="0"/>
              <a:t>Migrating from Azure DevOps Releases to Multi-stage YAML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B011B-AF18-4372-8277-9CC8D0E9E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6335" y="4181972"/>
            <a:ext cx="7323643" cy="749555"/>
          </a:xfrm>
        </p:spPr>
        <p:txBody>
          <a:bodyPr>
            <a:normAutofit fontScale="55000" lnSpcReduction="20000"/>
          </a:bodyPr>
          <a:lstStyle/>
          <a:p>
            <a:r>
              <a:rPr lang="en-GB" sz="4600" dirty="0"/>
              <a:t>Richard Fennell</a:t>
            </a:r>
            <a:br>
              <a:rPr lang="en-GB" dirty="0"/>
            </a:br>
            <a:br>
              <a:rPr lang="en-GB" dirty="0"/>
            </a:br>
            <a:r>
              <a:rPr lang="en-GB" dirty="0"/>
              <a:t>Black Marble Chief Technology Officer, Microsoft MVP</a:t>
            </a:r>
          </a:p>
        </p:txBody>
      </p:sp>
    </p:spTree>
    <p:extLst>
      <p:ext uri="{BB962C8B-B14F-4D97-AF65-F5344CB8AC3E}">
        <p14:creationId xmlns:p14="http://schemas.microsoft.com/office/powerpoint/2010/main" val="818145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XAML Build Support | PRAKTIK Group">
            <a:extLst>
              <a:ext uri="{FF2B5EF4-FFF2-40B4-BE49-F238E27FC236}">
                <a16:creationId xmlns:a16="http://schemas.microsoft.com/office/drawing/2014/main" id="{D003EF45-7393-4C5D-8362-F4F5FC606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00" y="1787386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FDD355-61CA-44D0-8144-D993FE67B6D2}"/>
              </a:ext>
            </a:extLst>
          </p:cNvPr>
          <p:cNvSpPr txBox="1"/>
          <p:nvPr/>
        </p:nvSpPr>
        <p:spPr>
          <a:xfrm>
            <a:off x="651395" y="3670018"/>
            <a:ext cx="1152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 No out the box build solution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D77E3C-BA1E-4778-B702-862A16BDDAF3}"/>
              </a:ext>
            </a:extLst>
          </p:cNvPr>
          <p:cNvCxnSpPr>
            <a:cxnSpLocks/>
          </p:cNvCxnSpPr>
          <p:nvPr/>
        </p:nvCxnSpPr>
        <p:spPr>
          <a:xfrm>
            <a:off x="3207934" y="5508235"/>
            <a:ext cx="7787782" cy="20343"/>
          </a:xfrm>
          <a:prstGeom prst="straightConnector1">
            <a:avLst/>
          </a:prstGeom>
          <a:ln w="1905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C3CCAB-2AD9-4FDE-A6AB-778CA0C6870B}"/>
              </a:ext>
            </a:extLst>
          </p:cNvPr>
          <p:cNvSpPr txBox="1"/>
          <p:nvPr/>
        </p:nvSpPr>
        <p:spPr>
          <a:xfrm>
            <a:off x="9915486" y="3702748"/>
            <a:ext cx="1337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Multi Stage YAML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5A36F7-5622-4259-A000-BD341948C70F}"/>
              </a:ext>
            </a:extLst>
          </p:cNvPr>
          <p:cNvSpPr txBox="1"/>
          <p:nvPr/>
        </p:nvSpPr>
        <p:spPr>
          <a:xfrm>
            <a:off x="867977" y="6018823"/>
            <a:ext cx="115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2005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413E1B-A110-4083-B7A1-46FC6533FB8A}"/>
              </a:ext>
            </a:extLst>
          </p:cNvPr>
          <p:cNvSpPr txBox="1"/>
          <p:nvPr/>
        </p:nvSpPr>
        <p:spPr>
          <a:xfrm>
            <a:off x="3207934" y="6013912"/>
            <a:ext cx="115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2010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324728-330F-43A1-ADC8-91DD151A4D49}"/>
              </a:ext>
            </a:extLst>
          </p:cNvPr>
          <p:cNvSpPr txBox="1"/>
          <p:nvPr/>
        </p:nvSpPr>
        <p:spPr>
          <a:xfrm>
            <a:off x="7748402" y="6014878"/>
            <a:ext cx="115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2017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02CAE5-C775-48C4-8A29-290C5F6BEB1C}"/>
              </a:ext>
            </a:extLst>
          </p:cNvPr>
          <p:cNvSpPr txBox="1"/>
          <p:nvPr/>
        </p:nvSpPr>
        <p:spPr>
          <a:xfrm>
            <a:off x="3298279" y="3670018"/>
            <a:ext cx="1152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 XAML Builds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C6B3D4-3F3A-44C4-8573-AB0191AA8D9D}"/>
              </a:ext>
            </a:extLst>
          </p:cNvPr>
          <p:cNvSpPr txBox="1"/>
          <p:nvPr/>
        </p:nvSpPr>
        <p:spPr>
          <a:xfrm>
            <a:off x="4560970" y="6018823"/>
            <a:ext cx="115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2013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A45F3B-1313-4CED-85DA-CC7E185DAB09}"/>
              </a:ext>
            </a:extLst>
          </p:cNvPr>
          <p:cNvSpPr txBox="1"/>
          <p:nvPr/>
        </p:nvSpPr>
        <p:spPr>
          <a:xfrm>
            <a:off x="4621721" y="3676969"/>
            <a:ext cx="1152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Microsoft buy </a:t>
            </a:r>
            <a:r>
              <a:rPr lang="en-GB" dirty="0" err="1"/>
              <a:t>InCycle’s</a:t>
            </a:r>
            <a:r>
              <a:rPr lang="en-GB" dirty="0"/>
              <a:t> </a:t>
            </a:r>
            <a:r>
              <a:rPr lang="en-GB" dirty="0" err="1"/>
              <a:t>InRelease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02C46D-5FCA-41CE-8123-D7237D727B4D}"/>
              </a:ext>
            </a:extLst>
          </p:cNvPr>
          <p:cNvSpPr txBox="1"/>
          <p:nvPr/>
        </p:nvSpPr>
        <p:spPr>
          <a:xfrm>
            <a:off x="7268605" y="3681785"/>
            <a:ext cx="1152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Cross Platform</a:t>
            </a:r>
          </a:p>
          <a:p>
            <a:pPr algn="ctr"/>
            <a:r>
              <a:rPr lang="en-GB" dirty="0"/>
              <a:t>Release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9AEFCD-51E9-49FA-B3F6-E359E97403A2}"/>
              </a:ext>
            </a:extLst>
          </p:cNvPr>
          <p:cNvSpPr txBox="1"/>
          <p:nvPr/>
        </p:nvSpPr>
        <p:spPr>
          <a:xfrm>
            <a:off x="5945163" y="3668211"/>
            <a:ext cx="1152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Cross Platform Builds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4090D1-ACB3-4390-8156-B484F239FF1A}"/>
              </a:ext>
            </a:extLst>
          </p:cNvPr>
          <p:cNvSpPr txBox="1"/>
          <p:nvPr/>
        </p:nvSpPr>
        <p:spPr>
          <a:xfrm>
            <a:off x="8592047" y="3716167"/>
            <a:ext cx="115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YAML</a:t>
            </a:r>
          </a:p>
        </p:txBody>
      </p:sp>
      <p:pic>
        <p:nvPicPr>
          <p:cNvPr id="1028" name="Picture 4" descr="vsts-logo – Accio">
            <a:extLst>
              <a:ext uri="{FF2B5EF4-FFF2-40B4-BE49-F238E27FC236}">
                <a16:creationId xmlns:a16="http://schemas.microsoft.com/office/drawing/2014/main" id="{ECA7AD43-E286-430E-9204-BF63B0A05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132" y="1918162"/>
            <a:ext cx="48768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5B866B8-E810-4BF5-A0B6-96D1BBFE68F8}"/>
              </a:ext>
            </a:extLst>
          </p:cNvPr>
          <p:cNvSpPr txBox="1"/>
          <p:nvPr/>
        </p:nvSpPr>
        <p:spPr>
          <a:xfrm>
            <a:off x="5954401" y="6018823"/>
            <a:ext cx="115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2015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C72562-ADC6-4FC5-AF7F-BA2B0FB1C2D0}"/>
              </a:ext>
            </a:extLst>
          </p:cNvPr>
          <p:cNvSpPr txBox="1"/>
          <p:nvPr/>
        </p:nvSpPr>
        <p:spPr>
          <a:xfrm>
            <a:off x="10099995" y="6014878"/>
            <a:ext cx="115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2020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5C16EA-F881-47E5-85E5-C928D67EBC2D}"/>
              </a:ext>
            </a:extLst>
          </p:cNvPr>
          <p:cNvSpPr txBox="1"/>
          <p:nvPr/>
        </p:nvSpPr>
        <p:spPr>
          <a:xfrm>
            <a:off x="1974837" y="3670018"/>
            <a:ext cx="1152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Team Build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425B84-8C8D-47E7-9A27-CB61377BDDD2}"/>
              </a:ext>
            </a:extLst>
          </p:cNvPr>
          <p:cNvSpPr txBox="1"/>
          <p:nvPr/>
        </p:nvSpPr>
        <p:spPr>
          <a:xfrm>
            <a:off x="2261408" y="6013912"/>
            <a:ext cx="115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2008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21CC7FA-AE31-4338-91DE-F723FC59C0E2}"/>
              </a:ext>
            </a:extLst>
          </p:cNvPr>
          <p:cNvCxnSpPr>
            <a:cxnSpLocks/>
          </p:cNvCxnSpPr>
          <p:nvPr/>
        </p:nvCxnSpPr>
        <p:spPr>
          <a:xfrm>
            <a:off x="949124" y="5508235"/>
            <a:ext cx="2325890" cy="0"/>
          </a:xfrm>
          <a:prstGeom prst="straightConnector1">
            <a:avLst/>
          </a:prstGeom>
          <a:ln w="190500">
            <a:prstDash val="sysDash"/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58B0B935-8357-4B7D-B6B4-538BC7F7924F}"/>
              </a:ext>
            </a:extLst>
          </p:cNvPr>
          <p:cNvGrpSpPr/>
          <p:nvPr/>
        </p:nvGrpSpPr>
        <p:grpSpPr>
          <a:xfrm>
            <a:off x="7769553" y="2236733"/>
            <a:ext cx="4006080" cy="938202"/>
            <a:chOff x="7769553" y="1779525"/>
            <a:chExt cx="4006080" cy="938202"/>
          </a:xfrm>
        </p:grpSpPr>
        <p:pic>
          <p:nvPicPr>
            <p:cNvPr id="1030" name="Picture 6" descr="Azure DevOps Logo - LogoDix">
              <a:extLst>
                <a:ext uri="{FF2B5EF4-FFF2-40B4-BE49-F238E27FC236}">
                  <a16:creationId xmlns:a16="http://schemas.microsoft.com/office/drawing/2014/main" id="{E5D9A946-C8CD-4104-8944-3009A60661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156"/>
            <a:stretch/>
          </p:blipFill>
          <p:spPr bwMode="auto">
            <a:xfrm>
              <a:off x="7769553" y="1779525"/>
              <a:ext cx="1071508" cy="938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 descr="Azure DevOps Logo - LogoDix">
              <a:extLst>
                <a:ext uri="{FF2B5EF4-FFF2-40B4-BE49-F238E27FC236}">
                  <a16:creationId xmlns:a16="http://schemas.microsoft.com/office/drawing/2014/main" id="{533295AD-71D0-4F63-8675-653C2B6203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08"/>
            <a:stretch/>
          </p:blipFill>
          <p:spPr bwMode="auto">
            <a:xfrm>
              <a:off x="8727312" y="1836223"/>
              <a:ext cx="3048321" cy="751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366F7E-1B8F-446D-A6EC-C007A313D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brief history of Microsoft DevOps build solutions…</a:t>
            </a:r>
          </a:p>
        </p:txBody>
      </p:sp>
    </p:spTree>
    <p:extLst>
      <p:ext uri="{BB962C8B-B14F-4D97-AF65-F5344CB8AC3E}">
        <p14:creationId xmlns:p14="http://schemas.microsoft.com/office/powerpoint/2010/main" val="2391352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3" grpId="0"/>
      <p:bldP spid="15" grpId="0"/>
      <p:bldP spid="16" grpId="0"/>
      <p:bldP spid="17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A5684-B287-493D-B5F8-A32CD9036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D96F8E-1227-4A54-9BD8-983833994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53913" cy="736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96921-8D01-4E6B-B8CE-C888C6D00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DevOps process do I need?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B7B2D77-AD5D-4662-980F-D5845112DA62}"/>
              </a:ext>
            </a:extLst>
          </p:cNvPr>
          <p:cNvSpPr/>
          <p:nvPr/>
        </p:nvSpPr>
        <p:spPr>
          <a:xfrm>
            <a:off x="4969391" y="1444868"/>
            <a:ext cx="1461887" cy="1461887"/>
          </a:xfrm>
          <a:custGeom>
            <a:avLst/>
            <a:gdLst>
              <a:gd name="connsiteX0" fmla="*/ 0 w 1461887"/>
              <a:gd name="connsiteY0" fmla="*/ 730944 h 1461887"/>
              <a:gd name="connsiteX1" fmla="*/ 730944 w 1461887"/>
              <a:gd name="connsiteY1" fmla="*/ 0 h 1461887"/>
              <a:gd name="connsiteX2" fmla="*/ 1461888 w 1461887"/>
              <a:gd name="connsiteY2" fmla="*/ 730944 h 1461887"/>
              <a:gd name="connsiteX3" fmla="*/ 730944 w 1461887"/>
              <a:gd name="connsiteY3" fmla="*/ 1461888 h 1461887"/>
              <a:gd name="connsiteX4" fmla="*/ 0 w 1461887"/>
              <a:gd name="connsiteY4" fmla="*/ 730944 h 1461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1887" h="1461887">
                <a:moveTo>
                  <a:pt x="0" y="730944"/>
                </a:moveTo>
                <a:cubicBezTo>
                  <a:pt x="0" y="327255"/>
                  <a:pt x="327255" y="0"/>
                  <a:pt x="730944" y="0"/>
                </a:cubicBezTo>
                <a:cubicBezTo>
                  <a:pt x="1134633" y="0"/>
                  <a:pt x="1461888" y="327255"/>
                  <a:pt x="1461888" y="730944"/>
                </a:cubicBezTo>
                <a:cubicBezTo>
                  <a:pt x="1461888" y="1134633"/>
                  <a:pt x="1134633" y="1461888"/>
                  <a:pt x="730944" y="1461888"/>
                </a:cubicBezTo>
                <a:cubicBezTo>
                  <a:pt x="327255" y="1461888"/>
                  <a:pt x="0" y="1134633"/>
                  <a:pt x="0" y="730944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4408" tIns="234408" rIns="234408" bIns="234408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600" kern="1200" dirty="0"/>
              <a:t>Implement a new feature &amp; commit to GitHub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1E19847-85D2-4BD5-80E3-81612017BD4F}"/>
              </a:ext>
            </a:extLst>
          </p:cNvPr>
          <p:cNvSpPr/>
          <p:nvPr/>
        </p:nvSpPr>
        <p:spPr>
          <a:xfrm rot="923683">
            <a:off x="6879742" y="1980757"/>
            <a:ext cx="388313" cy="493387"/>
          </a:xfrm>
          <a:custGeom>
            <a:avLst/>
            <a:gdLst>
              <a:gd name="connsiteX0" fmla="*/ 0 w 388313"/>
              <a:gd name="connsiteY0" fmla="*/ 98677 h 493387"/>
              <a:gd name="connsiteX1" fmla="*/ 194157 w 388313"/>
              <a:gd name="connsiteY1" fmla="*/ 98677 h 493387"/>
              <a:gd name="connsiteX2" fmla="*/ 194157 w 388313"/>
              <a:gd name="connsiteY2" fmla="*/ 0 h 493387"/>
              <a:gd name="connsiteX3" fmla="*/ 388313 w 388313"/>
              <a:gd name="connsiteY3" fmla="*/ 246694 h 493387"/>
              <a:gd name="connsiteX4" fmla="*/ 194157 w 388313"/>
              <a:gd name="connsiteY4" fmla="*/ 493387 h 493387"/>
              <a:gd name="connsiteX5" fmla="*/ 194157 w 388313"/>
              <a:gd name="connsiteY5" fmla="*/ 394710 h 493387"/>
              <a:gd name="connsiteX6" fmla="*/ 0 w 388313"/>
              <a:gd name="connsiteY6" fmla="*/ 394710 h 493387"/>
              <a:gd name="connsiteX7" fmla="*/ 0 w 388313"/>
              <a:gd name="connsiteY7" fmla="*/ 98677 h 493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313" h="493387">
                <a:moveTo>
                  <a:pt x="0" y="98677"/>
                </a:moveTo>
                <a:lnTo>
                  <a:pt x="194157" y="98677"/>
                </a:lnTo>
                <a:lnTo>
                  <a:pt x="194157" y="0"/>
                </a:lnTo>
                <a:lnTo>
                  <a:pt x="388313" y="246694"/>
                </a:lnTo>
                <a:lnTo>
                  <a:pt x="194157" y="493387"/>
                </a:lnTo>
                <a:lnTo>
                  <a:pt x="194157" y="394710"/>
                </a:lnTo>
                <a:lnTo>
                  <a:pt x="0" y="394710"/>
                </a:lnTo>
                <a:lnTo>
                  <a:pt x="0" y="98677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98677" rIns="116493" bIns="98676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1300" kern="12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865B55B-D651-4222-917D-45942562FD15}"/>
              </a:ext>
            </a:extLst>
          </p:cNvPr>
          <p:cNvSpPr/>
          <p:nvPr/>
        </p:nvSpPr>
        <p:spPr>
          <a:xfrm>
            <a:off x="7432039" y="1882184"/>
            <a:ext cx="1461887" cy="1461887"/>
          </a:xfrm>
          <a:custGeom>
            <a:avLst/>
            <a:gdLst>
              <a:gd name="connsiteX0" fmla="*/ 0 w 1461887"/>
              <a:gd name="connsiteY0" fmla="*/ 730944 h 1461887"/>
              <a:gd name="connsiteX1" fmla="*/ 730944 w 1461887"/>
              <a:gd name="connsiteY1" fmla="*/ 0 h 1461887"/>
              <a:gd name="connsiteX2" fmla="*/ 1461888 w 1461887"/>
              <a:gd name="connsiteY2" fmla="*/ 730944 h 1461887"/>
              <a:gd name="connsiteX3" fmla="*/ 730944 w 1461887"/>
              <a:gd name="connsiteY3" fmla="*/ 1461888 h 1461887"/>
              <a:gd name="connsiteX4" fmla="*/ 0 w 1461887"/>
              <a:gd name="connsiteY4" fmla="*/ 730944 h 1461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1887" h="1461887">
                <a:moveTo>
                  <a:pt x="0" y="730944"/>
                </a:moveTo>
                <a:cubicBezTo>
                  <a:pt x="0" y="327255"/>
                  <a:pt x="327255" y="0"/>
                  <a:pt x="730944" y="0"/>
                </a:cubicBezTo>
                <a:cubicBezTo>
                  <a:pt x="1134633" y="0"/>
                  <a:pt x="1461888" y="327255"/>
                  <a:pt x="1461888" y="730944"/>
                </a:cubicBezTo>
                <a:cubicBezTo>
                  <a:pt x="1461888" y="1134633"/>
                  <a:pt x="1134633" y="1461888"/>
                  <a:pt x="730944" y="1461888"/>
                </a:cubicBezTo>
                <a:cubicBezTo>
                  <a:pt x="327255" y="1461888"/>
                  <a:pt x="0" y="1134633"/>
                  <a:pt x="0" y="730944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4408" tIns="234408" rIns="234408" bIns="234408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600" kern="1200" dirty="0"/>
              <a:t>Build, Run Unit Tests &amp; Package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418D6DA-8B81-4425-997B-81C98B0D61A6}"/>
              </a:ext>
            </a:extLst>
          </p:cNvPr>
          <p:cNvSpPr/>
          <p:nvPr/>
        </p:nvSpPr>
        <p:spPr>
          <a:xfrm rot="3787791">
            <a:off x="8624169" y="3427967"/>
            <a:ext cx="388313" cy="493387"/>
          </a:xfrm>
          <a:custGeom>
            <a:avLst/>
            <a:gdLst>
              <a:gd name="connsiteX0" fmla="*/ 0 w 388313"/>
              <a:gd name="connsiteY0" fmla="*/ 98677 h 493387"/>
              <a:gd name="connsiteX1" fmla="*/ 194157 w 388313"/>
              <a:gd name="connsiteY1" fmla="*/ 98677 h 493387"/>
              <a:gd name="connsiteX2" fmla="*/ 194157 w 388313"/>
              <a:gd name="connsiteY2" fmla="*/ 0 h 493387"/>
              <a:gd name="connsiteX3" fmla="*/ 388313 w 388313"/>
              <a:gd name="connsiteY3" fmla="*/ 246694 h 493387"/>
              <a:gd name="connsiteX4" fmla="*/ 194157 w 388313"/>
              <a:gd name="connsiteY4" fmla="*/ 493387 h 493387"/>
              <a:gd name="connsiteX5" fmla="*/ 194157 w 388313"/>
              <a:gd name="connsiteY5" fmla="*/ 394710 h 493387"/>
              <a:gd name="connsiteX6" fmla="*/ 0 w 388313"/>
              <a:gd name="connsiteY6" fmla="*/ 394710 h 493387"/>
              <a:gd name="connsiteX7" fmla="*/ 0 w 388313"/>
              <a:gd name="connsiteY7" fmla="*/ 98677 h 493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313" h="493387">
                <a:moveTo>
                  <a:pt x="0" y="98677"/>
                </a:moveTo>
                <a:lnTo>
                  <a:pt x="194157" y="98677"/>
                </a:lnTo>
                <a:lnTo>
                  <a:pt x="194157" y="0"/>
                </a:lnTo>
                <a:lnTo>
                  <a:pt x="388313" y="246694"/>
                </a:lnTo>
                <a:lnTo>
                  <a:pt x="194157" y="493387"/>
                </a:lnTo>
                <a:lnTo>
                  <a:pt x="194157" y="394710"/>
                </a:lnTo>
                <a:lnTo>
                  <a:pt x="0" y="394710"/>
                </a:lnTo>
                <a:lnTo>
                  <a:pt x="0" y="98677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98675" rIns="116494" bIns="98678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1300" kern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CAAA793-4F19-443C-9629-E4750F3A9F1F}"/>
              </a:ext>
            </a:extLst>
          </p:cNvPr>
          <p:cNvSpPr/>
          <p:nvPr/>
        </p:nvSpPr>
        <p:spPr>
          <a:xfrm>
            <a:off x="8454964" y="3942295"/>
            <a:ext cx="1461887" cy="1461887"/>
          </a:xfrm>
          <a:custGeom>
            <a:avLst/>
            <a:gdLst>
              <a:gd name="connsiteX0" fmla="*/ 0 w 1461887"/>
              <a:gd name="connsiteY0" fmla="*/ 730944 h 1461887"/>
              <a:gd name="connsiteX1" fmla="*/ 730944 w 1461887"/>
              <a:gd name="connsiteY1" fmla="*/ 0 h 1461887"/>
              <a:gd name="connsiteX2" fmla="*/ 1461888 w 1461887"/>
              <a:gd name="connsiteY2" fmla="*/ 730944 h 1461887"/>
              <a:gd name="connsiteX3" fmla="*/ 730944 w 1461887"/>
              <a:gd name="connsiteY3" fmla="*/ 1461888 h 1461887"/>
              <a:gd name="connsiteX4" fmla="*/ 0 w 1461887"/>
              <a:gd name="connsiteY4" fmla="*/ 730944 h 1461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1887" h="1461887">
                <a:moveTo>
                  <a:pt x="0" y="730944"/>
                </a:moveTo>
                <a:cubicBezTo>
                  <a:pt x="0" y="327255"/>
                  <a:pt x="327255" y="0"/>
                  <a:pt x="730944" y="0"/>
                </a:cubicBezTo>
                <a:cubicBezTo>
                  <a:pt x="1134633" y="0"/>
                  <a:pt x="1461888" y="327255"/>
                  <a:pt x="1461888" y="730944"/>
                </a:cubicBezTo>
                <a:cubicBezTo>
                  <a:pt x="1461888" y="1134633"/>
                  <a:pt x="1134633" y="1461888"/>
                  <a:pt x="730944" y="1461888"/>
                </a:cubicBezTo>
                <a:cubicBezTo>
                  <a:pt x="327255" y="1461888"/>
                  <a:pt x="0" y="1134633"/>
                  <a:pt x="0" y="730944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4408" tIns="234408" rIns="234408" bIns="234408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600" kern="1200" dirty="0"/>
              <a:t>Publish Privately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987FA3B-9B7A-42DE-B44C-98134F4FB1A9}"/>
              </a:ext>
            </a:extLst>
          </p:cNvPr>
          <p:cNvSpPr/>
          <p:nvPr/>
        </p:nvSpPr>
        <p:spPr>
          <a:xfrm rot="19874261">
            <a:off x="7818770" y="4982921"/>
            <a:ext cx="388314" cy="493388"/>
          </a:xfrm>
          <a:custGeom>
            <a:avLst/>
            <a:gdLst>
              <a:gd name="connsiteX0" fmla="*/ 0 w 388313"/>
              <a:gd name="connsiteY0" fmla="*/ 98677 h 493387"/>
              <a:gd name="connsiteX1" fmla="*/ 194157 w 388313"/>
              <a:gd name="connsiteY1" fmla="*/ 98677 h 493387"/>
              <a:gd name="connsiteX2" fmla="*/ 194157 w 388313"/>
              <a:gd name="connsiteY2" fmla="*/ 0 h 493387"/>
              <a:gd name="connsiteX3" fmla="*/ 388313 w 388313"/>
              <a:gd name="connsiteY3" fmla="*/ 246694 h 493387"/>
              <a:gd name="connsiteX4" fmla="*/ 194157 w 388313"/>
              <a:gd name="connsiteY4" fmla="*/ 493387 h 493387"/>
              <a:gd name="connsiteX5" fmla="*/ 194157 w 388313"/>
              <a:gd name="connsiteY5" fmla="*/ 394710 h 493387"/>
              <a:gd name="connsiteX6" fmla="*/ 0 w 388313"/>
              <a:gd name="connsiteY6" fmla="*/ 394710 h 493387"/>
              <a:gd name="connsiteX7" fmla="*/ 0 w 388313"/>
              <a:gd name="connsiteY7" fmla="*/ 98677 h 493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313" h="493387">
                <a:moveTo>
                  <a:pt x="388313" y="394710"/>
                </a:moveTo>
                <a:lnTo>
                  <a:pt x="194156" y="394710"/>
                </a:lnTo>
                <a:lnTo>
                  <a:pt x="194156" y="493387"/>
                </a:lnTo>
                <a:lnTo>
                  <a:pt x="0" y="246693"/>
                </a:lnTo>
                <a:lnTo>
                  <a:pt x="194156" y="0"/>
                </a:lnTo>
                <a:lnTo>
                  <a:pt x="194156" y="98677"/>
                </a:lnTo>
                <a:lnTo>
                  <a:pt x="388313" y="98677"/>
                </a:lnTo>
                <a:lnTo>
                  <a:pt x="388313" y="39471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493" tIns="98677" rIns="1" bIns="98677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1300" kern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2958300-5941-4A1D-8418-4C6FA24F6B1B}"/>
              </a:ext>
            </a:extLst>
          </p:cNvPr>
          <p:cNvSpPr/>
          <p:nvPr/>
        </p:nvSpPr>
        <p:spPr>
          <a:xfrm>
            <a:off x="6090275" y="4919933"/>
            <a:ext cx="1461887" cy="1461887"/>
          </a:xfrm>
          <a:custGeom>
            <a:avLst/>
            <a:gdLst>
              <a:gd name="connsiteX0" fmla="*/ 0 w 1461887"/>
              <a:gd name="connsiteY0" fmla="*/ 730944 h 1461887"/>
              <a:gd name="connsiteX1" fmla="*/ 730944 w 1461887"/>
              <a:gd name="connsiteY1" fmla="*/ 0 h 1461887"/>
              <a:gd name="connsiteX2" fmla="*/ 1461888 w 1461887"/>
              <a:gd name="connsiteY2" fmla="*/ 730944 h 1461887"/>
              <a:gd name="connsiteX3" fmla="*/ 730944 w 1461887"/>
              <a:gd name="connsiteY3" fmla="*/ 1461888 h 1461887"/>
              <a:gd name="connsiteX4" fmla="*/ 0 w 1461887"/>
              <a:gd name="connsiteY4" fmla="*/ 730944 h 1461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1887" h="1461887">
                <a:moveTo>
                  <a:pt x="0" y="730944"/>
                </a:moveTo>
                <a:cubicBezTo>
                  <a:pt x="0" y="327255"/>
                  <a:pt x="327255" y="0"/>
                  <a:pt x="730944" y="0"/>
                </a:cubicBezTo>
                <a:cubicBezTo>
                  <a:pt x="1134633" y="0"/>
                  <a:pt x="1461888" y="327255"/>
                  <a:pt x="1461888" y="730944"/>
                </a:cubicBezTo>
                <a:cubicBezTo>
                  <a:pt x="1461888" y="1134633"/>
                  <a:pt x="1134633" y="1461888"/>
                  <a:pt x="730944" y="1461888"/>
                </a:cubicBezTo>
                <a:cubicBezTo>
                  <a:pt x="327255" y="1461888"/>
                  <a:pt x="0" y="1134633"/>
                  <a:pt x="0" y="730944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4408" tIns="234408" rIns="234408" bIns="234408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600" kern="1200" dirty="0"/>
              <a:t>Run automated Tests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0D88E7A-3CD0-4533-B5A3-AADA5C2F429B}"/>
              </a:ext>
            </a:extLst>
          </p:cNvPr>
          <p:cNvSpPr/>
          <p:nvPr/>
        </p:nvSpPr>
        <p:spPr>
          <a:xfrm>
            <a:off x="5548897" y="5404182"/>
            <a:ext cx="388314" cy="493388"/>
          </a:xfrm>
          <a:custGeom>
            <a:avLst/>
            <a:gdLst>
              <a:gd name="connsiteX0" fmla="*/ 0 w 388313"/>
              <a:gd name="connsiteY0" fmla="*/ 98677 h 493387"/>
              <a:gd name="connsiteX1" fmla="*/ 194157 w 388313"/>
              <a:gd name="connsiteY1" fmla="*/ 98677 h 493387"/>
              <a:gd name="connsiteX2" fmla="*/ 194157 w 388313"/>
              <a:gd name="connsiteY2" fmla="*/ 0 h 493387"/>
              <a:gd name="connsiteX3" fmla="*/ 388313 w 388313"/>
              <a:gd name="connsiteY3" fmla="*/ 246694 h 493387"/>
              <a:gd name="connsiteX4" fmla="*/ 194157 w 388313"/>
              <a:gd name="connsiteY4" fmla="*/ 493387 h 493387"/>
              <a:gd name="connsiteX5" fmla="*/ 194157 w 388313"/>
              <a:gd name="connsiteY5" fmla="*/ 394710 h 493387"/>
              <a:gd name="connsiteX6" fmla="*/ 0 w 388313"/>
              <a:gd name="connsiteY6" fmla="*/ 394710 h 493387"/>
              <a:gd name="connsiteX7" fmla="*/ 0 w 388313"/>
              <a:gd name="connsiteY7" fmla="*/ 98677 h 493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313" h="493387">
                <a:moveTo>
                  <a:pt x="388313" y="394710"/>
                </a:moveTo>
                <a:lnTo>
                  <a:pt x="194156" y="394710"/>
                </a:lnTo>
                <a:lnTo>
                  <a:pt x="194156" y="493387"/>
                </a:lnTo>
                <a:lnTo>
                  <a:pt x="0" y="246693"/>
                </a:lnTo>
                <a:lnTo>
                  <a:pt x="194156" y="0"/>
                </a:lnTo>
                <a:lnTo>
                  <a:pt x="194156" y="98677"/>
                </a:lnTo>
                <a:lnTo>
                  <a:pt x="388313" y="98677"/>
                </a:lnTo>
                <a:lnTo>
                  <a:pt x="388313" y="39471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494" tIns="98678" rIns="1" bIns="98677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1300" kern="12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F10CA0B-CC0B-4472-8220-823289C0026B}"/>
              </a:ext>
            </a:extLst>
          </p:cNvPr>
          <p:cNvSpPr/>
          <p:nvPr/>
        </p:nvSpPr>
        <p:spPr>
          <a:xfrm>
            <a:off x="3890290" y="4919933"/>
            <a:ext cx="1461887" cy="1461887"/>
          </a:xfrm>
          <a:custGeom>
            <a:avLst/>
            <a:gdLst>
              <a:gd name="connsiteX0" fmla="*/ 0 w 1461887"/>
              <a:gd name="connsiteY0" fmla="*/ 730944 h 1461887"/>
              <a:gd name="connsiteX1" fmla="*/ 730944 w 1461887"/>
              <a:gd name="connsiteY1" fmla="*/ 0 h 1461887"/>
              <a:gd name="connsiteX2" fmla="*/ 1461888 w 1461887"/>
              <a:gd name="connsiteY2" fmla="*/ 730944 h 1461887"/>
              <a:gd name="connsiteX3" fmla="*/ 730944 w 1461887"/>
              <a:gd name="connsiteY3" fmla="*/ 1461888 h 1461887"/>
              <a:gd name="connsiteX4" fmla="*/ 0 w 1461887"/>
              <a:gd name="connsiteY4" fmla="*/ 730944 h 1461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1887" h="1461887">
                <a:moveTo>
                  <a:pt x="0" y="730944"/>
                </a:moveTo>
                <a:cubicBezTo>
                  <a:pt x="0" y="327255"/>
                  <a:pt x="327255" y="0"/>
                  <a:pt x="730944" y="0"/>
                </a:cubicBezTo>
                <a:cubicBezTo>
                  <a:pt x="1134633" y="0"/>
                  <a:pt x="1461888" y="327255"/>
                  <a:pt x="1461888" y="730944"/>
                </a:cubicBezTo>
                <a:cubicBezTo>
                  <a:pt x="1461888" y="1134633"/>
                  <a:pt x="1134633" y="1461888"/>
                  <a:pt x="730944" y="1461888"/>
                </a:cubicBezTo>
                <a:cubicBezTo>
                  <a:pt x="327255" y="1461888"/>
                  <a:pt x="0" y="1134633"/>
                  <a:pt x="0" y="730944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4408" tIns="234408" rIns="234408" bIns="234408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600" kern="1200" dirty="0"/>
              <a:t>Run Manual Tests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39754CF-3F3A-4C18-9364-A54BB660E8D7}"/>
              </a:ext>
            </a:extLst>
          </p:cNvPr>
          <p:cNvSpPr/>
          <p:nvPr/>
        </p:nvSpPr>
        <p:spPr>
          <a:xfrm rot="1959913">
            <a:off x="3374707" y="5021327"/>
            <a:ext cx="388314" cy="493388"/>
          </a:xfrm>
          <a:custGeom>
            <a:avLst/>
            <a:gdLst>
              <a:gd name="connsiteX0" fmla="*/ 0 w 388313"/>
              <a:gd name="connsiteY0" fmla="*/ 98677 h 493387"/>
              <a:gd name="connsiteX1" fmla="*/ 194157 w 388313"/>
              <a:gd name="connsiteY1" fmla="*/ 98677 h 493387"/>
              <a:gd name="connsiteX2" fmla="*/ 194157 w 388313"/>
              <a:gd name="connsiteY2" fmla="*/ 0 h 493387"/>
              <a:gd name="connsiteX3" fmla="*/ 388313 w 388313"/>
              <a:gd name="connsiteY3" fmla="*/ 246694 h 493387"/>
              <a:gd name="connsiteX4" fmla="*/ 194157 w 388313"/>
              <a:gd name="connsiteY4" fmla="*/ 493387 h 493387"/>
              <a:gd name="connsiteX5" fmla="*/ 194157 w 388313"/>
              <a:gd name="connsiteY5" fmla="*/ 394710 h 493387"/>
              <a:gd name="connsiteX6" fmla="*/ 0 w 388313"/>
              <a:gd name="connsiteY6" fmla="*/ 394710 h 493387"/>
              <a:gd name="connsiteX7" fmla="*/ 0 w 388313"/>
              <a:gd name="connsiteY7" fmla="*/ 98677 h 493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313" h="493387">
                <a:moveTo>
                  <a:pt x="388313" y="394710"/>
                </a:moveTo>
                <a:lnTo>
                  <a:pt x="194156" y="394710"/>
                </a:lnTo>
                <a:lnTo>
                  <a:pt x="194156" y="493387"/>
                </a:lnTo>
                <a:lnTo>
                  <a:pt x="0" y="246693"/>
                </a:lnTo>
                <a:lnTo>
                  <a:pt x="194156" y="0"/>
                </a:lnTo>
                <a:lnTo>
                  <a:pt x="194156" y="98677"/>
                </a:lnTo>
                <a:lnTo>
                  <a:pt x="388313" y="98677"/>
                </a:lnTo>
                <a:lnTo>
                  <a:pt x="388313" y="39471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494" tIns="98678" rIns="0" bIns="98676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1300" kern="12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EBFC697-D06C-4D19-8CE6-2EEC0136EDF6}"/>
              </a:ext>
            </a:extLst>
          </p:cNvPr>
          <p:cNvSpPr/>
          <p:nvPr/>
        </p:nvSpPr>
        <p:spPr>
          <a:xfrm>
            <a:off x="1818913" y="4064781"/>
            <a:ext cx="1461887" cy="1461887"/>
          </a:xfrm>
          <a:custGeom>
            <a:avLst/>
            <a:gdLst>
              <a:gd name="connsiteX0" fmla="*/ 0 w 1461887"/>
              <a:gd name="connsiteY0" fmla="*/ 730944 h 1461887"/>
              <a:gd name="connsiteX1" fmla="*/ 730944 w 1461887"/>
              <a:gd name="connsiteY1" fmla="*/ 0 h 1461887"/>
              <a:gd name="connsiteX2" fmla="*/ 1461888 w 1461887"/>
              <a:gd name="connsiteY2" fmla="*/ 730944 h 1461887"/>
              <a:gd name="connsiteX3" fmla="*/ 730944 w 1461887"/>
              <a:gd name="connsiteY3" fmla="*/ 1461888 h 1461887"/>
              <a:gd name="connsiteX4" fmla="*/ 0 w 1461887"/>
              <a:gd name="connsiteY4" fmla="*/ 730944 h 1461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1887" h="1461887">
                <a:moveTo>
                  <a:pt x="0" y="730944"/>
                </a:moveTo>
                <a:cubicBezTo>
                  <a:pt x="0" y="327255"/>
                  <a:pt x="327255" y="0"/>
                  <a:pt x="730944" y="0"/>
                </a:cubicBezTo>
                <a:cubicBezTo>
                  <a:pt x="1134633" y="0"/>
                  <a:pt x="1461888" y="327255"/>
                  <a:pt x="1461888" y="730944"/>
                </a:cubicBezTo>
                <a:cubicBezTo>
                  <a:pt x="1461888" y="1134633"/>
                  <a:pt x="1134633" y="1461888"/>
                  <a:pt x="730944" y="1461888"/>
                </a:cubicBezTo>
                <a:cubicBezTo>
                  <a:pt x="327255" y="1461888"/>
                  <a:pt x="0" y="1134633"/>
                  <a:pt x="0" y="730944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4408" tIns="234408" rIns="234408" bIns="234408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600" kern="1200" dirty="0"/>
              <a:t>Publish Publicly &amp; Update Docs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CBDC0E-8F5E-4997-B529-A0E235512512}"/>
              </a:ext>
            </a:extLst>
          </p:cNvPr>
          <p:cNvSpPr/>
          <p:nvPr/>
        </p:nvSpPr>
        <p:spPr>
          <a:xfrm rot="17359541">
            <a:off x="2640403" y="3412804"/>
            <a:ext cx="388313" cy="493387"/>
          </a:xfrm>
          <a:custGeom>
            <a:avLst/>
            <a:gdLst>
              <a:gd name="connsiteX0" fmla="*/ 0 w 388313"/>
              <a:gd name="connsiteY0" fmla="*/ 98677 h 493387"/>
              <a:gd name="connsiteX1" fmla="*/ 194157 w 388313"/>
              <a:gd name="connsiteY1" fmla="*/ 98677 h 493387"/>
              <a:gd name="connsiteX2" fmla="*/ 194157 w 388313"/>
              <a:gd name="connsiteY2" fmla="*/ 0 h 493387"/>
              <a:gd name="connsiteX3" fmla="*/ 388313 w 388313"/>
              <a:gd name="connsiteY3" fmla="*/ 246694 h 493387"/>
              <a:gd name="connsiteX4" fmla="*/ 194157 w 388313"/>
              <a:gd name="connsiteY4" fmla="*/ 493387 h 493387"/>
              <a:gd name="connsiteX5" fmla="*/ 194157 w 388313"/>
              <a:gd name="connsiteY5" fmla="*/ 394710 h 493387"/>
              <a:gd name="connsiteX6" fmla="*/ 0 w 388313"/>
              <a:gd name="connsiteY6" fmla="*/ 394710 h 493387"/>
              <a:gd name="connsiteX7" fmla="*/ 0 w 388313"/>
              <a:gd name="connsiteY7" fmla="*/ 98677 h 493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313" h="493387">
                <a:moveTo>
                  <a:pt x="0" y="98677"/>
                </a:moveTo>
                <a:lnTo>
                  <a:pt x="194157" y="98677"/>
                </a:lnTo>
                <a:lnTo>
                  <a:pt x="194157" y="0"/>
                </a:lnTo>
                <a:lnTo>
                  <a:pt x="388313" y="246694"/>
                </a:lnTo>
                <a:lnTo>
                  <a:pt x="194157" y="493387"/>
                </a:lnTo>
                <a:lnTo>
                  <a:pt x="194157" y="394710"/>
                </a:lnTo>
                <a:lnTo>
                  <a:pt x="0" y="394710"/>
                </a:lnTo>
                <a:lnTo>
                  <a:pt x="0" y="98677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2" tIns="98677" rIns="116495" bIns="98676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1300" kern="120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CAAAC74-2A02-4038-BAAF-17607696D748}"/>
              </a:ext>
            </a:extLst>
          </p:cNvPr>
          <p:cNvSpPr/>
          <p:nvPr/>
        </p:nvSpPr>
        <p:spPr>
          <a:xfrm>
            <a:off x="2506743" y="1913911"/>
            <a:ext cx="1461887" cy="1461887"/>
          </a:xfrm>
          <a:custGeom>
            <a:avLst/>
            <a:gdLst>
              <a:gd name="connsiteX0" fmla="*/ 0 w 1461887"/>
              <a:gd name="connsiteY0" fmla="*/ 730944 h 1461887"/>
              <a:gd name="connsiteX1" fmla="*/ 730944 w 1461887"/>
              <a:gd name="connsiteY1" fmla="*/ 0 h 1461887"/>
              <a:gd name="connsiteX2" fmla="*/ 1461888 w 1461887"/>
              <a:gd name="connsiteY2" fmla="*/ 730944 h 1461887"/>
              <a:gd name="connsiteX3" fmla="*/ 730944 w 1461887"/>
              <a:gd name="connsiteY3" fmla="*/ 1461888 h 1461887"/>
              <a:gd name="connsiteX4" fmla="*/ 0 w 1461887"/>
              <a:gd name="connsiteY4" fmla="*/ 730944 h 1461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1887" h="1461887">
                <a:moveTo>
                  <a:pt x="0" y="730944"/>
                </a:moveTo>
                <a:cubicBezTo>
                  <a:pt x="0" y="327255"/>
                  <a:pt x="327255" y="0"/>
                  <a:pt x="730944" y="0"/>
                </a:cubicBezTo>
                <a:cubicBezTo>
                  <a:pt x="1134633" y="0"/>
                  <a:pt x="1461888" y="327255"/>
                  <a:pt x="1461888" y="730944"/>
                </a:cubicBezTo>
                <a:cubicBezTo>
                  <a:pt x="1461888" y="1134633"/>
                  <a:pt x="1134633" y="1461888"/>
                  <a:pt x="730944" y="1461888"/>
                </a:cubicBezTo>
                <a:cubicBezTo>
                  <a:pt x="327255" y="1461888"/>
                  <a:pt x="0" y="1134633"/>
                  <a:pt x="0" y="730944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4408" tIns="234408" rIns="234408" bIns="234408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600" kern="1200" dirty="0"/>
              <a:t>Tell the world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E396D90-E58A-45DD-A13B-B7E1BECDB8A9}"/>
              </a:ext>
            </a:extLst>
          </p:cNvPr>
          <p:cNvSpPr/>
          <p:nvPr/>
        </p:nvSpPr>
        <p:spPr>
          <a:xfrm rot="20376290">
            <a:off x="4274855" y="1954400"/>
            <a:ext cx="388313" cy="493387"/>
          </a:xfrm>
          <a:custGeom>
            <a:avLst/>
            <a:gdLst>
              <a:gd name="connsiteX0" fmla="*/ 0 w 388313"/>
              <a:gd name="connsiteY0" fmla="*/ 98677 h 493387"/>
              <a:gd name="connsiteX1" fmla="*/ 194157 w 388313"/>
              <a:gd name="connsiteY1" fmla="*/ 98677 h 493387"/>
              <a:gd name="connsiteX2" fmla="*/ 194157 w 388313"/>
              <a:gd name="connsiteY2" fmla="*/ 0 h 493387"/>
              <a:gd name="connsiteX3" fmla="*/ 388313 w 388313"/>
              <a:gd name="connsiteY3" fmla="*/ 246694 h 493387"/>
              <a:gd name="connsiteX4" fmla="*/ 194157 w 388313"/>
              <a:gd name="connsiteY4" fmla="*/ 493387 h 493387"/>
              <a:gd name="connsiteX5" fmla="*/ 194157 w 388313"/>
              <a:gd name="connsiteY5" fmla="*/ 394710 h 493387"/>
              <a:gd name="connsiteX6" fmla="*/ 0 w 388313"/>
              <a:gd name="connsiteY6" fmla="*/ 394710 h 493387"/>
              <a:gd name="connsiteX7" fmla="*/ 0 w 388313"/>
              <a:gd name="connsiteY7" fmla="*/ 98677 h 493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313" h="493387">
                <a:moveTo>
                  <a:pt x="0" y="98677"/>
                </a:moveTo>
                <a:lnTo>
                  <a:pt x="194157" y="98677"/>
                </a:lnTo>
                <a:lnTo>
                  <a:pt x="194157" y="0"/>
                </a:lnTo>
                <a:lnTo>
                  <a:pt x="388313" y="246694"/>
                </a:lnTo>
                <a:lnTo>
                  <a:pt x="194157" y="493387"/>
                </a:lnTo>
                <a:lnTo>
                  <a:pt x="194157" y="394710"/>
                </a:lnTo>
                <a:lnTo>
                  <a:pt x="0" y="394710"/>
                </a:lnTo>
                <a:lnTo>
                  <a:pt x="0" y="98677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98676" rIns="116494" bIns="98677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1300" kern="12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644CB6-06D6-4233-82F1-C78ED3A82DCD}"/>
              </a:ext>
            </a:extLst>
          </p:cNvPr>
          <p:cNvGrpSpPr/>
          <p:nvPr/>
        </p:nvGrpSpPr>
        <p:grpSpPr>
          <a:xfrm>
            <a:off x="3762471" y="3434790"/>
            <a:ext cx="4006080" cy="938202"/>
            <a:chOff x="7769553" y="1779525"/>
            <a:chExt cx="4006080" cy="938202"/>
          </a:xfrm>
        </p:grpSpPr>
        <p:pic>
          <p:nvPicPr>
            <p:cNvPr id="23" name="Picture 6" descr="Azure DevOps Logo - LogoDix">
              <a:extLst>
                <a:ext uri="{FF2B5EF4-FFF2-40B4-BE49-F238E27FC236}">
                  <a16:creationId xmlns:a16="http://schemas.microsoft.com/office/drawing/2014/main" id="{F8EAFE5E-195C-4A2D-BBDC-B3834EA820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156"/>
            <a:stretch/>
          </p:blipFill>
          <p:spPr bwMode="auto">
            <a:xfrm>
              <a:off x="7769553" y="1779525"/>
              <a:ext cx="1071508" cy="938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Azure DevOps Logo - LogoDix">
              <a:extLst>
                <a:ext uri="{FF2B5EF4-FFF2-40B4-BE49-F238E27FC236}">
                  <a16:creationId xmlns:a16="http://schemas.microsoft.com/office/drawing/2014/main" id="{4476B0F3-2925-4062-823A-D46431D064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08"/>
            <a:stretch/>
          </p:blipFill>
          <p:spPr bwMode="auto">
            <a:xfrm>
              <a:off x="8727312" y="1836223"/>
              <a:ext cx="3048321" cy="751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57307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F6B3F-DB3E-4259-A200-AED3CD719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Azure DevOps features I used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0872F-17C4-4090-839A-DE299340FA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92D050"/>
                </a:solidFill>
              </a:rPr>
              <a:t>Previous - Build &amp; Release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016674-4C27-4B71-929D-12D1943FA5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24150"/>
            <a:ext cx="5332410" cy="3684588"/>
          </a:xfrm>
        </p:spPr>
        <p:txBody>
          <a:bodyPr/>
          <a:lstStyle/>
          <a:p>
            <a:r>
              <a:rPr lang="en-GB" dirty="0"/>
              <a:t>Build (Originally UI, then YAML)</a:t>
            </a:r>
          </a:p>
          <a:p>
            <a:r>
              <a:rPr lang="en-GB" dirty="0"/>
              <a:t>Release</a:t>
            </a:r>
          </a:p>
          <a:p>
            <a:r>
              <a:rPr lang="en-GB" dirty="0"/>
              <a:t>Variables &amp; Variable Groups</a:t>
            </a:r>
          </a:p>
          <a:p>
            <a:r>
              <a:rPr lang="en-GB" dirty="0"/>
              <a:t>Release Gate</a:t>
            </a:r>
          </a:p>
          <a:p>
            <a:r>
              <a:rPr lang="en-GB" dirty="0"/>
              <a:t>Manual Approval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579831-C7C0-4551-B3F9-1A05CA6A02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>
                <a:solidFill>
                  <a:srgbClr val="92D050"/>
                </a:solidFill>
              </a:rPr>
              <a:t>Going Forward - Multi Stage YAML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DB4CC0-BFDB-443E-BAF4-F4A77C6CE1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724150"/>
            <a:ext cx="5668701" cy="3684588"/>
          </a:xfrm>
        </p:spPr>
        <p:txBody>
          <a:bodyPr/>
          <a:lstStyle/>
          <a:p>
            <a:r>
              <a:rPr lang="en-GB" dirty="0"/>
              <a:t>Multi Stage YAML</a:t>
            </a:r>
          </a:p>
          <a:p>
            <a:r>
              <a:rPr lang="en-GB" dirty="0"/>
              <a:t>Multi Stage YAML</a:t>
            </a:r>
          </a:p>
          <a:p>
            <a:r>
              <a:rPr lang="en-GB" dirty="0"/>
              <a:t>Variables &amp; Variable Groups</a:t>
            </a:r>
          </a:p>
          <a:p>
            <a:r>
              <a:rPr lang="en-GB" dirty="0"/>
              <a:t>Environment Checks &amp; Approvals</a:t>
            </a:r>
          </a:p>
          <a:p>
            <a:r>
              <a:rPr lang="en-GB" dirty="0"/>
              <a:t>Environment Checks &amp; Approvals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0850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5E87B-F7DA-4730-B274-3759A575F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17400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53F674-8981-4FB9-8951-AE494104A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2175"/>
            <a:ext cx="10806113" cy="4592381"/>
          </a:xfrm>
        </p:spPr>
        <p:txBody>
          <a:bodyPr/>
          <a:lstStyle/>
          <a:p>
            <a:r>
              <a:rPr lang="en-GB" dirty="0"/>
              <a:t>Multi Stage YAML appears to be the future.</a:t>
            </a:r>
          </a:p>
          <a:p>
            <a:r>
              <a:rPr lang="en-GB" dirty="0"/>
              <a:t>Some features are missing, but you can work around these limitations</a:t>
            </a:r>
          </a:p>
          <a:p>
            <a:r>
              <a:rPr lang="en-GB" dirty="0"/>
              <a:t>Key advantage is the whole CI/CD process is under source control.</a:t>
            </a:r>
          </a:p>
          <a:p>
            <a:r>
              <a:rPr lang="en-GB" dirty="0"/>
              <a:t>There is good reuse via templates and enforcement templates &amp; decorators</a:t>
            </a:r>
          </a:p>
          <a:p>
            <a:r>
              <a:rPr lang="en-GB" dirty="0"/>
              <a:t>Migration is ‘fiddly’ but not hard.</a:t>
            </a:r>
          </a:p>
          <a:p>
            <a:r>
              <a:rPr lang="en-GB" dirty="0"/>
              <a:t>Recommended use Multistage YAML for new projects</a:t>
            </a:r>
          </a:p>
          <a:p>
            <a:r>
              <a:rPr lang="en-GB" dirty="0"/>
              <a:t>…. and maybe for old, but no rush to swap if what you have works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B89E88-4193-4405-912B-3AB9AE281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069401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CEBA78-A36C-48F2-AB6E-88033F333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Video of a shorter version of this session</a:t>
            </a:r>
          </a:p>
          <a:p>
            <a:pPr lvl="1"/>
            <a:r>
              <a:rPr lang="en-GB" dirty="0">
                <a:hlinkClick r:id="rId2"/>
              </a:rPr>
              <a:t>https://www.youtube.com/user/BlackMarbleLtd </a:t>
            </a:r>
            <a:endParaRPr lang="en-GB" dirty="0"/>
          </a:p>
          <a:p>
            <a:pPr lvl="1"/>
            <a:r>
              <a:rPr lang="en-GB" dirty="0">
                <a:hlinkClick r:id="rId3"/>
              </a:rPr>
              <a:t>https://youtu.be/WMQ0G9eXczE</a:t>
            </a:r>
            <a:r>
              <a:rPr lang="en-GB" dirty="0"/>
              <a:t> </a:t>
            </a:r>
          </a:p>
          <a:p>
            <a:r>
              <a:rPr lang="en-GB" dirty="0"/>
              <a:t>GitHub Repo containing all my Azure DevOps Extensions</a:t>
            </a:r>
          </a:p>
          <a:p>
            <a:pPr lvl="1"/>
            <a:r>
              <a:rPr lang="en-GB" dirty="0">
                <a:hlinkClick r:id="rId4"/>
              </a:rPr>
              <a:t>https://github.com/rfennell/AzurePipelines</a:t>
            </a:r>
            <a:endParaRPr lang="en-GB" dirty="0"/>
          </a:p>
          <a:p>
            <a:r>
              <a:rPr lang="en-GB" dirty="0"/>
              <a:t>GitHub Repo containing these slides</a:t>
            </a:r>
          </a:p>
          <a:p>
            <a:pPr lvl="1"/>
            <a:r>
              <a:rPr lang="en-GB" dirty="0">
                <a:hlinkClick r:id="rId5"/>
              </a:rPr>
              <a:t>https://github.com/rfennell/Presentations</a:t>
            </a:r>
            <a:endParaRPr lang="en-GB" dirty="0"/>
          </a:p>
          <a:p>
            <a:r>
              <a:rPr lang="en-GB"/>
              <a:t>Azure </a:t>
            </a:r>
            <a:r>
              <a:rPr lang="en-GB" dirty="0"/>
              <a:t>DevOps Team Project that hosts the Pipeline</a:t>
            </a:r>
          </a:p>
          <a:p>
            <a:pPr lvl="1"/>
            <a:r>
              <a:rPr lang="en-GB" dirty="0">
                <a:hlinkClick r:id="rId6"/>
              </a:rPr>
              <a:t>https://dev.azure.com/richardfennell/GitHub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CA1ADA-B21E-43C4-A5E3-D3F0CB9CA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1486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2313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Black Marble Orange">
      <a:dk1>
        <a:sysClr val="windowText" lastClr="000000"/>
      </a:dk1>
      <a:lt1>
        <a:sysClr val="window" lastClr="FFFFFF"/>
      </a:lt1>
      <a:dk2>
        <a:srgbClr val="3C3C3B"/>
      </a:dk2>
      <a:lt2>
        <a:srgbClr val="F5F5F5"/>
      </a:lt2>
      <a:accent1>
        <a:srgbClr val="F97923"/>
      </a:accent1>
      <a:accent2>
        <a:srgbClr val="21B9EC"/>
      </a:accent2>
      <a:accent3>
        <a:srgbClr val="B6CC22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lack Marbl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M PowerPoint.pptx" id="{BFB0FD06-D6FE-4E0D-95E1-CF35D0C203BB}" vid="{D60B6A4F-3D42-4BD2-B417-83A1C5E20C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00B697BD734D44AE9EC81CC24AD186" ma:contentTypeVersion="10" ma:contentTypeDescription="Create a new document." ma:contentTypeScope="" ma:versionID="3c28292e4ef839e01e395e0b021625b8">
  <xsd:schema xmlns:xsd="http://www.w3.org/2001/XMLSchema" xmlns:xs="http://www.w3.org/2001/XMLSchema" xmlns:p="http://schemas.microsoft.com/office/2006/metadata/properties" xmlns:ns3="261e3c7b-e712-4e80-8263-375b67cc6cd5" xmlns:ns4="493c822f-74b4-45ec-8834-f6bebe2a2512" targetNamespace="http://schemas.microsoft.com/office/2006/metadata/properties" ma:root="true" ma:fieldsID="0d91a4dad63eeb1fd91b0031c0339f8b" ns3:_="" ns4:_="">
    <xsd:import namespace="261e3c7b-e712-4e80-8263-375b67cc6cd5"/>
    <xsd:import namespace="493c822f-74b4-45ec-8834-f6bebe2a2512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1e3c7b-e712-4e80-8263-375b67cc6cd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3c822f-74b4-45ec-8834-f6bebe2a25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6E5C231-F84E-40AB-853E-A10ACDAA976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5D0ABE3-E1E0-4685-B629-89459358F9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F7A1996-E882-4DBA-9C6F-C3627DB760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1e3c7b-e712-4e80-8263-375b67cc6cd5"/>
    <ds:schemaRef ds:uri="493c822f-74b4-45ec-8834-f6bebe2a251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BM PowerPoint</Template>
  <TotalTime>1401</TotalTime>
  <Words>310</Words>
  <Application>Microsoft Office PowerPoint</Application>
  <PresentationFormat>Widescreen</PresentationFormat>
  <Paragraphs>60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Arial Rounded MT Bold</vt:lpstr>
      <vt:lpstr>Calibri</vt:lpstr>
      <vt:lpstr>Segoe</vt:lpstr>
      <vt:lpstr>Segoe UI</vt:lpstr>
      <vt:lpstr>Segoe UI Light</vt:lpstr>
      <vt:lpstr>Segoe UI Semibold</vt:lpstr>
      <vt:lpstr>Office Theme</vt:lpstr>
      <vt:lpstr>Migrating from Azure DevOps Releases to Multi-stage YAML</vt:lpstr>
      <vt:lpstr>A brief history of Microsoft DevOps build solutions…</vt:lpstr>
      <vt:lpstr>PowerPoint Presentation</vt:lpstr>
      <vt:lpstr>What DevOps process do I need?</vt:lpstr>
      <vt:lpstr>The Azure DevOps features I used</vt:lpstr>
      <vt:lpstr>Demo</vt:lpstr>
      <vt:lpstr>Summary</vt:lpstr>
      <vt:lpstr>Resources</vt:lpstr>
      <vt:lpstr>PowerPoint Presentation</vt:lpstr>
    </vt:vector>
  </TitlesOfParts>
  <Company>Black Marble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Migrating to Azure DevOps Releases to Multi-stage YAML</dc:title>
  <dc:creator>Richard Fennell</dc:creator>
  <cp:lastModifiedBy>Richard Fennell</cp:lastModifiedBy>
  <cp:revision>6</cp:revision>
  <cp:lastPrinted>2018-04-03T12:05:53Z</cp:lastPrinted>
  <dcterms:created xsi:type="dcterms:W3CDTF">2020-05-22T19:39:46Z</dcterms:created>
  <dcterms:modified xsi:type="dcterms:W3CDTF">2020-06-10T13:52:46Z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0x0101002000B697BD734D44AE9EC81CC24AD186</vt:lpwstr>
  </property>
  <property fmtid="{D5CDD505-2E9C-101B-9397-08002B2CF9AE}" pid="3" name="Partner">
    <vt:lpwstr/>
  </property>
  <property fmtid="{D5CDD505-2E9C-101B-9397-08002B2CF9AE}" pid="4" name="Client">
    <vt:lpwstr/>
  </property>
  <property fmtid="{D5CDD505-2E9C-101B-9397-08002B2CF9AE}" pid="5" name="Document Category">
    <vt:lpwstr/>
  </property>
  <property fmtid="{D5CDD505-2E9C-101B-9397-08002B2CF9AE}" pid="6" name="Document Type">
    <vt:lpwstr/>
  </property>
  <property fmtid="{D5CDD505-2E9C-101B-9397-08002B2CF9AE}" pid="7" name="SharedWithUsers">
    <vt:lpwstr>23;#Abby E. Mann</vt:lpwstr>
  </property>
  <property fmtid="{D5CDD505-2E9C-101B-9397-08002B2CF9AE}" pid="8" name="AuthorIds_UIVersion_5120">
    <vt:lpwstr>26</vt:lpwstr>
  </property>
</Properties>
</file>